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336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0" algn="l" defTabSz="3336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0" algn="l" defTabSz="3336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0" algn="l" defTabSz="3336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0" algn="l" defTabSz="3336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0" algn="l" defTabSz="3336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0" algn="l" defTabSz="3336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0" algn="l" defTabSz="3336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0" algn="l" defTabSz="3336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7D9"/>
          </a:solidFill>
        </a:fill>
      </a:tcStyle>
    </a:wholeTbl>
    <a:band2H>
      <a:tcTxStyle b="def" i="def"/>
      <a:tcStyle>
        <a:tcBdr/>
        <a:fill>
          <a:solidFill>
            <a:srgbClr val="E9ECED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DED8"/>
          </a:solidFill>
        </a:fill>
      </a:tcStyle>
    </a:wholeTbl>
    <a:band2H>
      <a:tcTxStyle b="def" i="def"/>
      <a:tcStyle>
        <a:tcBdr/>
        <a:fill>
          <a:solidFill>
            <a:srgbClr val="F2EFED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2D6"/>
          </a:solidFill>
        </a:fill>
      </a:tcStyle>
    </a:wholeTbl>
    <a:band2H>
      <a:tcTxStyle b="def" i="def"/>
      <a:tcStyle>
        <a:tcBdr/>
        <a:fill>
          <a:solidFill>
            <a:srgbClr val="EAEAEC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5" name="Shape 8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092200" latinLnBrk="0">
      <a:defRPr sz="3000">
        <a:latin typeface="+mj-lt"/>
        <a:ea typeface="+mj-ea"/>
        <a:cs typeface="+mj-cs"/>
        <a:sym typeface="Lucida Grande"/>
      </a:defRPr>
    </a:lvl1pPr>
    <a:lvl2pPr indent="228600" defTabSz="1092200" latinLnBrk="0">
      <a:defRPr sz="3000">
        <a:latin typeface="+mj-lt"/>
        <a:ea typeface="+mj-ea"/>
        <a:cs typeface="+mj-cs"/>
        <a:sym typeface="Lucida Grande"/>
      </a:defRPr>
    </a:lvl2pPr>
    <a:lvl3pPr indent="457200" defTabSz="1092200" latinLnBrk="0">
      <a:defRPr sz="3000">
        <a:latin typeface="+mj-lt"/>
        <a:ea typeface="+mj-ea"/>
        <a:cs typeface="+mj-cs"/>
        <a:sym typeface="Lucida Grande"/>
      </a:defRPr>
    </a:lvl3pPr>
    <a:lvl4pPr indent="685800" defTabSz="1092200" latinLnBrk="0">
      <a:defRPr sz="3000">
        <a:latin typeface="+mj-lt"/>
        <a:ea typeface="+mj-ea"/>
        <a:cs typeface="+mj-cs"/>
        <a:sym typeface="Lucida Grande"/>
      </a:defRPr>
    </a:lvl4pPr>
    <a:lvl5pPr indent="914400" defTabSz="1092200" latinLnBrk="0">
      <a:defRPr sz="3000">
        <a:latin typeface="+mj-lt"/>
        <a:ea typeface="+mj-ea"/>
        <a:cs typeface="+mj-cs"/>
        <a:sym typeface="Lucida Grande"/>
      </a:defRPr>
    </a:lvl5pPr>
    <a:lvl6pPr indent="1143000" defTabSz="1092200" latinLnBrk="0">
      <a:defRPr sz="3000">
        <a:latin typeface="+mj-lt"/>
        <a:ea typeface="+mj-ea"/>
        <a:cs typeface="+mj-cs"/>
        <a:sym typeface="Lucida Grande"/>
      </a:defRPr>
    </a:lvl6pPr>
    <a:lvl7pPr indent="1371600" defTabSz="1092200" latinLnBrk="0">
      <a:defRPr sz="3000">
        <a:latin typeface="+mj-lt"/>
        <a:ea typeface="+mj-ea"/>
        <a:cs typeface="+mj-cs"/>
        <a:sym typeface="Lucida Grande"/>
      </a:defRPr>
    </a:lvl7pPr>
    <a:lvl8pPr indent="1600200" defTabSz="1092200" latinLnBrk="0">
      <a:defRPr sz="3000">
        <a:latin typeface="+mj-lt"/>
        <a:ea typeface="+mj-ea"/>
        <a:cs typeface="+mj-cs"/>
        <a:sym typeface="Lucida Grande"/>
      </a:defRPr>
    </a:lvl8pPr>
    <a:lvl9pPr indent="1828800" defTabSz="1092200" latinLnBrk="0">
      <a:defRPr sz="3000">
        <a:latin typeface="+mj-lt"/>
        <a:ea typeface="+mj-ea"/>
        <a:cs typeface="+mj-cs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mage"/>
          <p:cNvSpPr/>
          <p:nvPr>
            <p:ph type="pic" sz="half" idx="21"/>
          </p:nvPr>
        </p:nvSpPr>
        <p:spPr>
          <a:xfrm>
            <a:off x="12192000" y="1853513"/>
            <a:ext cx="6675357" cy="101042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"/>
          <p:cNvSpPr txBox="1"/>
          <p:nvPr>
            <p:ph type="sldNum" sz="quarter" idx="2"/>
          </p:nvPr>
        </p:nvSpPr>
        <p:spPr>
          <a:xfrm>
            <a:off x="20198903" y="13030200"/>
            <a:ext cx="312799" cy="297051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"/>
          <p:cNvSpPr txBox="1"/>
          <p:nvPr>
            <p:ph type="sldNum" sz="quarter" idx="2"/>
          </p:nvPr>
        </p:nvSpPr>
        <p:spPr>
          <a:xfrm>
            <a:off x="11985232" y="13104339"/>
            <a:ext cx="391641" cy="429741"/>
          </a:xfrm>
          <a:prstGeom prst="rect">
            <a:avLst/>
          </a:prstGeom>
        </p:spPr>
        <p:txBody>
          <a:bodyPr/>
          <a:lstStyle>
            <a:lvl1pPr algn="ctr" defTabSz="824813">
              <a:lnSpc>
                <a:spcPct val="100000"/>
              </a:lnSpc>
              <a:spcBef>
                <a:spcPts val="0"/>
              </a:spcBef>
              <a:defRPr sz="2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"/>
          <p:cNvSpPr/>
          <p:nvPr/>
        </p:nvSpPr>
        <p:spPr>
          <a:xfrm>
            <a:off x="3715534" y="679077"/>
            <a:ext cx="16952929" cy="12377399"/>
          </a:xfrm>
          <a:prstGeom prst="rect">
            <a:avLst/>
          </a:prstGeom>
          <a:solidFill>
            <a:srgbClr val="C2C3C4">
              <a:alpha val="40000"/>
            </a:srgbClr>
          </a:solidFill>
          <a:ln w="12700">
            <a:miter lim="400000"/>
          </a:ln>
        </p:spPr>
        <p:txBody>
          <a:bodyPr lIns="37069" tIns="37069" rIns="37069" bIns="37069" anchor="ctr"/>
          <a:lstStyle/>
          <a:p>
            <a:pPr algn="ctr" defTabSz="769207">
              <a:defRPr sz="4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7" name="Slide Number"/>
          <p:cNvSpPr txBox="1"/>
          <p:nvPr>
            <p:ph type="sldNum" sz="quarter" idx="2"/>
          </p:nvPr>
        </p:nvSpPr>
        <p:spPr>
          <a:xfrm>
            <a:off x="11999952" y="13095582"/>
            <a:ext cx="367413" cy="377167"/>
          </a:xfrm>
          <a:prstGeom prst="rect">
            <a:avLst/>
          </a:prstGeom>
        </p:spPr>
        <p:txBody>
          <a:bodyPr lIns="48882" tIns="48882" rIns="48882" bIns="48882"/>
          <a:lstStyle>
            <a:lvl1pPr algn="ctr" defTabSz="769207">
              <a:lnSpc>
                <a:spcPct val="100000"/>
              </a:lnSpc>
              <a:spcBef>
                <a:spcPts val="0"/>
              </a:spcBef>
              <a:defRPr sz="1800">
                <a:solidFill>
                  <a:srgbClr val="919191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"/>
          <p:cNvSpPr/>
          <p:nvPr/>
        </p:nvSpPr>
        <p:spPr>
          <a:xfrm>
            <a:off x="4184820" y="2839745"/>
            <a:ext cx="6677540" cy="1"/>
          </a:xfrm>
          <a:prstGeom prst="line">
            <a:avLst/>
          </a:prstGeom>
          <a:ln w="3175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5" name="Image"/>
          <p:cNvSpPr/>
          <p:nvPr>
            <p:ph type="pic" sz="quarter" idx="21"/>
          </p:nvPr>
        </p:nvSpPr>
        <p:spPr>
          <a:xfrm>
            <a:off x="12191999" y="1930505"/>
            <a:ext cx="6566315" cy="993924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6" name="Title Text"/>
          <p:cNvSpPr txBox="1"/>
          <p:nvPr>
            <p:ph type="title"/>
          </p:nvPr>
        </p:nvSpPr>
        <p:spPr>
          <a:xfrm>
            <a:off x="4087052" y="581310"/>
            <a:ext cx="6951289" cy="1926027"/>
          </a:xfrm>
          <a:prstGeom prst="rect">
            <a:avLst/>
          </a:prstGeom>
        </p:spPr>
        <p:txBody>
          <a:bodyPr lIns="39107" tIns="39107" rIns="39107" bIns="39107"/>
          <a:lstStyle>
            <a:lvl1pPr defTabSz="741404"/>
          </a:lstStyle>
          <a:p>
            <a:pPr/>
            <a:r>
              <a:t>Title Text</a:t>
            </a:r>
          </a:p>
        </p:txBody>
      </p:sp>
      <p:sp>
        <p:nvSpPr>
          <p:cNvPr id="47" name="Body Level One…"/>
          <p:cNvSpPr txBox="1"/>
          <p:nvPr>
            <p:ph type="body" sz="quarter" idx="1"/>
          </p:nvPr>
        </p:nvSpPr>
        <p:spPr>
          <a:xfrm>
            <a:off x="4087052" y="3318807"/>
            <a:ext cx="6951289" cy="9082625"/>
          </a:xfrm>
          <a:prstGeom prst="rect">
            <a:avLst/>
          </a:prstGeom>
        </p:spPr>
        <p:txBody>
          <a:bodyPr lIns="39107" tIns="39107" rIns="39107" bIns="39107"/>
          <a:lstStyle>
            <a:lvl1pPr marL="203200" indent="-203200" defTabSz="741404">
              <a:spcBef>
                <a:spcPts val="6100"/>
              </a:spcBef>
            </a:lvl1pPr>
            <a:lvl2pPr marL="647700" indent="-203200" defTabSz="741404">
              <a:spcBef>
                <a:spcPts val="6100"/>
              </a:spcBef>
            </a:lvl2pPr>
            <a:lvl3pPr marL="1092200" indent="-203200" defTabSz="741404">
              <a:spcBef>
                <a:spcPts val="6100"/>
              </a:spcBef>
            </a:lvl3pPr>
            <a:lvl4pPr marL="1536700" indent="-203200" defTabSz="741404">
              <a:spcBef>
                <a:spcPts val="6100"/>
              </a:spcBef>
            </a:lvl4pPr>
            <a:lvl5pPr marL="1981200" indent="-203200" defTabSz="741404">
              <a:spcBef>
                <a:spcPts val="61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xfrm>
            <a:off x="3993955" y="12929376"/>
            <a:ext cx="316873" cy="301126"/>
          </a:xfrm>
          <a:prstGeom prst="rect">
            <a:avLst/>
          </a:prstGeom>
        </p:spPr>
        <p:txBody>
          <a:bodyPr lIns="39107" tIns="39107" rIns="39107" bIns="39107"/>
          <a:lstStyle>
            <a:lvl1pPr defTabSz="741404">
              <a:lnSpc>
                <a:spcPct val="100000"/>
              </a:lnSpc>
              <a:spcBef>
                <a:spcPts val="0"/>
              </a:spcBef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"/>
          <p:cNvSpPr/>
          <p:nvPr/>
        </p:nvSpPr>
        <p:spPr>
          <a:xfrm>
            <a:off x="3715534" y="679077"/>
            <a:ext cx="16952929" cy="12377399"/>
          </a:xfrm>
          <a:prstGeom prst="rect">
            <a:avLst/>
          </a:prstGeom>
          <a:solidFill>
            <a:srgbClr val="C2C3C4">
              <a:alpha val="40000"/>
            </a:srgbClr>
          </a:solidFill>
          <a:ln w="12700">
            <a:miter lim="400000"/>
          </a:ln>
        </p:spPr>
        <p:txBody>
          <a:bodyPr lIns="37069" tIns="37069" rIns="37069" bIns="37069" anchor="ctr"/>
          <a:lstStyle/>
          <a:p>
            <a:pPr algn="ctr" defTabSz="769207">
              <a:defRPr sz="4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xfrm>
            <a:off x="11999952" y="13095582"/>
            <a:ext cx="367413" cy="377167"/>
          </a:xfrm>
          <a:prstGeom prst="rect">
            <a:avLst/>
          </a:prstGeom>
        </p:spPr>
        <p:txBody>
          <a:bodyPr lIns="48882" tIns="48882" rIns="48882" bIns="48882"/>
          <a:lstStyle>
            <a:lvl1pPr algn="ctr" defTabSz="769207">
              <a:lnSpc>
                <a:spcPct val="100000"/>
              </a:lnSpc>
              <a:spcBef>
                <a:spcPts val="0"/>
              </a:spcBef>
              <a:defRPr sz="1800">
                <a:solidFill>
                  <a:srgbClr val="919191"/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Line"/>
          <p:cNvSpPr/>
          <p:nvPr/>
        </p:nvSpPr>
        <p:spPr>
          <a:xfrm>
            <a:off x="4184820" y="2839745"/>
            <a:ext cx="6677540" cy="1"/>
          </a:xfrm>
          <a:prstGeom prst="line">
            <a:avLst/>
          </a:prstGeom>
          <a:ln w="3175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4" name="Image"/>
          <p:cNvSpPr/>
          <p:nvPr>
            <p:ph type="pic" sz="quarter" idx="21"/>
          </p:nvPr>
        </p:nvSpPr>
        <p:spPr>
          <a:xfrm>
            <a:off x="12191999" y="1930505"/>
            <a:ext cx="6566315" cy="993924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5" name="Title Text"/>
          <p:cNvSpPr txBox="1"/>
          <p:nvPr>
            <p:ph type="title"/>
          </p:nvPr>
        </p:nvSpPr>
        <p:spPr>
          <a:xfrm>
            <a:off x="4087052" y="581310"/>
            <a:ext cx="6951289" cy="1926027"/>
          </a:xfrm>
          <a:prstGeom prst="rect">
            <a:avLst/>
          </a:prstGeom>
        </p:spPr>
        <p:txBody>
          <a:bodyPr lIns="39107" tIns="39107" rIns="39107" bIns="39107"/>
          <a:lstStyle>
            <a:lvl1pPr defTabSz="741404"/>
          </a:lstStyle>
          <a:p>
            <a:pPr/>
            <a:r>
              <a:t>Title Text</a:t>
            </a:r>
          </a:p>
        </p:txBody>
      </p:sp>
      <p:sp>
        <p:nvSpPr>
          <p:cNvPr id="66" name="Body Level One…"/>
          <p:cNvSpPr txBox="1"/>
          <p:nvPr>
            <p:ph type="body" sz="quarter" idx="1"/>
          </p:nvPr>
        </p:nvSpPr>
        <p:spPr>
          <a:xfrm>
            <a:off x="4087052" y="3318807"/>
            <a:ext cx="6951289" cy="9082625"/>
          </a:xfrm>
          <a:prstGeom prst="rect">
            <a:avLst/>
          </a:prstGeom>
        </p:spPr>
        <p:txBody>
          <a:bodyPr lIns="39107" tIns="39107" rIns="39107" bIns="39107"/>
          <a:lstStyle>
            <a:lvl1pPr marL="203200" indent="-203200" defTabSz="741404">
              <a:spcBef>
                <a:spcPts val="6100"/>
              </a:spcBef>
            </a:lvl1pPr>
            <a:lvl2pPr marL="647700" indent="-203200" defTabSz="741404">
              <a:spcBef>
                <a:spcPts val="6100"/>
              </a:spcBef>
            </a:lvl2pPr>
            <a:lvl3pPr marL="1092200" indent="-203200" defTabSz="741404">
              <a:spcBef>
                <a:spcPts val="6100"/>
              </a:spcBef>
            </a:lvl3pPr>
            <a:lvl4pPr marL="1536700" indent="-203200" defTabSz="741404">
              <a:spcBef>
                <a:spcPts val="6100"/>
              </a:spcBef>
            </a:lvl4pPr>
            <a:lvl5pPr marL="1981200" indent="-203200" defTabSz="741404">
              <a:spcBef>
                <a:spcPts val="61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/>
          <p:nvPr>
            <p:ph type="sldNum" sz="quarter" idx="2"/>
          </p:nvPr>
        </p:nvSpPr>
        <p:spPr>
          <a:xfrm>
            <a:off x="3993955" y="12929376"/>
            <a:ext cx="316873" cy="301126"/>
          </a:xfrm>
          <a:prstGeom prst="rect">
            <a:avLst/>
          </a:prstGeom>
        </p:spPr>
        <p:txBody>
          <a:bodyPr lIns="39107" tIns="39107" rIns="39107" bIns="39107"/>
          <a:lstStyle>
            <a:lvl1pPr defTabSz="741404">
              <a:lnSpc>
                <a:spcPct val="100000"/>
              </a:lnSpc>
              <a:spcBef>
                <a:spcPts val="0"/>
              </a:spcBef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Line"/>
          <p:cNvSpPr/>
          <p:nvPr/>
        </p:nvSpPr>
        <p:spPr>
          <a:xfrm>
            <a:off x="4184820" y="2839745"/>
            <a:ext cx="6677540" cy="1"/>
          </a:xfrm>
          <a:prstGeom prst="line">
            <a:avLst/>
          </a:prstGeom>
          <a:ln w="3175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5" name="Image"/>
          <p:cNvSpPr/>
          <p:nvPr>
            <p:ph type="pic" sz="quarter" idx="21"/>
          </p:nvPr>
        </p:nvSpPr>
        <p:spPr>
          <a:xfrm>
            <a:off x="12191999" y="1930505"/>
            <a:ext cx="6566315" cy="993924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6" name="Title Text"/>
          <p:cNvSpPr txBox="1"/>
          <p:nvPr>
            <p:ph type="title"/>
          </p:nvPr>
        </p:nvSpPr>
        <p:spPr>
          <a:xfrm>
            <a:off x="4087052" y="581310"/>
            <a:ext cx="6951289" cy="1926027"/>
          </a:xfrm>
          <a:prstGeom prst="rect">
            <a:avLst/>
          </a:prstGeom>
        </p:spPr>
        <p:txBody>
          <a:bodyPr lIns="39107" tIns="39107" rIns="39107" bIns="39107"/>
          <a:lstStyle>
            <a:lvl1pPr defTabSz="741404"/>
          </a:lstStyle>
          <a:p>
            <a:pPr/>
            <a:r>
              <a:t>Title Text</a:t>
            </a:r>
          </a:p>
        </p:txBody>
      </p:sp>
      <p:sp>
        <p:nvSpPr>
          <p:cNvPr id="77" name="Body Level One…"/>
          <p:cNvSpPr txBox="1"/>
          <p:nvPr>
            <p:ph type="body" sz="quarter" idx="1"/>
          </p:nvPr>
        </p:nvSpPr>
        <p:spPr>
          <a:xfrm>
            <a:off x="4087052" y="3318807"/>
            <a:ext cx="6951289" cy="9082625"/>
          </a:xfrm>
          <a:prstGeom prst="rect">
            <a:avLst/>
          </a:prstGeom>
        </p:spPr>
        <p:txBody>
          <a:bodyPr lIns="39107" tIns="39107" rIns="39107" bIns="39107"/>
          <a:lstStyle>
            <a:lvl1pPr marL="203200" indent="-203200" defTabSz="741404">
              <a:spcBef>
                <a:spcPts val="6100"/>
              </a:spcBef>
            </a:lvl1pPr>
            <a:lvl2pPr marL="647700" indent="-203200" defTabSz="741404">
              <a:spcBef>
                <a:spcPts val="6100"/>
              </a:spcBef>
            </a:lvl2pPr>
            <a:lvl3pPr marL="1092200" indent="-203200" defTabSz="741404">
              <a:spcBef>
                <a:spcPts val="6100"/>
              </a:spcBef>
            </a:lvl3pPr>
            <a:lvl4pPr marL="1536700" indent="-203200" defTabSz="741404">
              <a:spcBef>
                <a:spcPts val="6100"/>
              </a:spcBef>
            </a:lvl4pPr>
            <a:lvl5pPr marL="1981200" indent="-203200" defTabSz="741404">
              <a:spcBef>
                <a:spcPts val="61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xfrm>
            <a:off x="3993955" y="12929376"/>
            <a:ext cx="316873" cy="301126"/>
          </a:xfrm>
          <a:prstGeom prst="rect">
            <a:avLst/>
          </a:prstGeom>
        </p:spPr>
        <p:txBody>
          <a:bodyPr lIns="39107" tIns="39107" rIns="39107" bIns="39107"/>
          <a:lstStyle>
            <a:lvl1pPr defTabSz="741404">
              <a:lnSpc>
                <a:spcPct val="100000"/>
              </a:lnSpc>
              <a:spcBef>
                <a:spcPts val="0"/>
              </a:spcBef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4184820" y="2771002"/>
            <a:ext cx="6672651" cy="1"/>
          </a:xfrm>
          <a:prstGeom prst="line">
            <a:avLst/>
          </a:prstGeom>
          <a:ln w="3175">
            <a:solidFill>
              <a:srgbClr val="9A9A9A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4082877" y="472646"/>
            <a:ext cx="6950679" cy="1955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7069" tIns="37069" rIns="37069" bIns="37069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4082877" y="3262183"/>
            <a:ext cx="6950679" cy="9230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7069" tIns="37069" rIns="37069" bIns="3706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3993955" y="13030200"/>
            <a:ext cx="312800" cy="297051"/>
          </a:xfrm>
          <a:prstGeom prst="rect">
            <a:avLst/>
          </a:prstGeom>
          <a:ln w="12700">
            <a:miter lim="400000"/>
          </a:ln>
        </p:spPr>
        <p:txBody>
          <a:bodyPr wrap="none" lIns="37069" tIns="37069" rIns="37069" bIns="37069">
            <a:spAutoFit/>
          </a:bodyPr>
          <a:lstStyle>
            <a:lvl1pPr defTabSz="797010">
              <a:lnSpc>
                <a:spcPct val="110000"/>
              </a:lnSpc>
              <a:spcBef>
                <a:spcPts val="1300"/>
              </a:spcBef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 xmlns:p14="http://schemas.microsoft.com/office/powerpoint/2010/main" spd="med" advClick="1"/>
  <p:txStyles>
    <p:titleStyle>
      <a:lvl1pPr marL="0" marR="0" indent="0" algn="l" defTabSz="7970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1pPr>
      <a:lvl2pPr marL="0" marR="0" indent="0" algn="l" defTabSz="7970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2pPr>
      <a:lvl3pPr marL="0" marR="0" indent="0" algn="l" defTabSz="7970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3pPr>
      <a:lvl4pPr marL="0" marR="0" indent="0" algn="l" defTabSz="7970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4pPr>
      <a:lvl5pPr marL="0" marR="0" indent="0" algn="l" defTabSz="7970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5pPr>
      <a:lvl6pPr marL="0" marR="0" indent="0" algn="l" defTabSz="7970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6pPr>
      <a:lvl7pPr marL="0" marR="0" indent="0" algn="l" defTabSz="7970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7pPr>
      <a:lvl8pPr marL="0" marR="0" indent="0" algn="l" defTabSz="7970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8pPr>
      <a:lvl9pPr marL="0" marR="0" indent="0" algn="l" defTabSz="79701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400" u="none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9pPr>
    </p:titleStyle>
    <p:bodyStyle>
      <a:lvl1pPr marL="185530" marR="0" indent="-185530" algn="l" defTabSz="797010" rtl="0" latinLnBrk="0">
        <a:lnSpc>
          <a:spcPct val="100000"/>
        </a:lnSpc>
        <a:spcBef>
          <a:spcPts val="6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747474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0030" marR="0" indent="-185530" algn="l" defTabSz="797010" rtl="0" latinLnBrk="0">
        <a:lnSpc>
          <a:spcPct val="100000"/>
        </a:lnSpc>
        <a:spcBef>
          <a:spcPts val="6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747474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074529" marR="0" indent="-185529" algn="l" defTabSz="797010" rtl="0" latinLnBrk="0">
        <a:lnSpc>
          <a:spcPct val="100000"/>
        </a:lnSpc>
        <a:spcBef>
          <a:spcPts val="6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747474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519029" marR="0" indent="-185529" algn="l" defTabSz="797010" rtl="0" latinLnBrk="0">
        <a:lnSpc>
          <a:spcPct val="100000"/>
        </a:lnSpc>
        <a:spcBef>
          <a:spcPts val="6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747474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963529" marR="0" indent="-185529" algn="l" defTabSz="797010" rtl="0" latinLnBrk="0">
        <a:lnSpc>
          <a:spcPct val="100000"/>
        </a:lnSpc>
        <a:spcBef>
          <a:spcPts val="6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747474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408029" marR="0" indent="-185529" algn="l" defTabSz="797010" rtl="0" latinLnBrk="0">
        <a:lnSpc>
          <a:spcPct val="100000"/>
        </a:lnSpc>
        <a:spcBef>
          <a:spcPts val="6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747474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852529" marR="0" indent="-185529" algn="l" defTabSz="797010" rtl="0" latinLnBrk="0">
        <a:lnSpc>
          <a:spcPct val="100000"/>
        </a:lnSpc>
        <a:spcBef>
          <a:spcPts val="6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747474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297030" marR="0" indent="-185529" algn="l" defTabSz="797010" rtl="0" latinLnBrk="0">
        <a:lnSpc>
          <a:spcPct val="100000"/>
        </a:lnSpc>
        <a:spcBef>
          <a:spcPts val="6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747474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741530" marR="0" indent="-185530" algn="l" defTabSz="797010" rtl="0" latinLnBrk="0">
        <a:lnSpc>
          <a:spcPct val="100000"/>
        </a:lnSpc>
        <a:spcBef>
          <a:spcPts val="6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747474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l" defTabSz="797010" rtl="0" latinLnBrk="0">
        <a:lnSpc>
          <a:spcPct val="110000"/>
        </a:lnSpc>
        <a:spcBef>
          <a:spcPts val="1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797010" rtl="0" latinLnBrk="0">
        <a:lnSpc>
          <a:spcPct val="110000"/>
        </a:lnSpc>
        <a:spcBef>
          <a:spcPts val="1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797010" rtl="0" latinLnBrk="0">
        <a:lnSpc>
          <a:spcPct val="110000"/>
        </a:lnSpc>
        <a:spcBef>
          <a:spcPts val="1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797010" rtl="0" latinLnBrk="0">
        <a:lnSpc>
          <a:spcPct val="110000"/>
        </a:lnSpc>
        <a:spcBef>
          <a:spcPts val="1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797010" rtl="0" latinLnBrk="0">
        <a:lnSpc>
          <a:spcPct val="110000"/>
        </a:lnSpc>
        <a:spcBef>
          <a:spcPts val="1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797010" rtl="0" latinLnBrk="0">
        <a:lnSpc>
          <a:spcPct val="110000"/>
        </a:lnSpc>
        <a:spcBef>
          <a:spcPts val="1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797010" rtl="0" latinLnBrk="0">
        <a:lnSpc>
          <a:spcPct val="110000"/>
        </a:lnSpc>
        <a:spcBef>
          <a:spcPts val="1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797010" rtl="0" latinLnBrk="0">
        <a:lnSpc>
          <a:spcPct val="110000"/>
        </a:lnSpc>
        <a:spcBef>
          <a:spcPts val="1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797010" rtl="0" latinLnBrk="0">
        <a:lnSpc>
          <a:spcPct val="110000"/>
        </a:lnSpc>
        <a:spcBef>
          <a:spcPts val="1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tif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2682" t="0" r="12682" b="0"/>
          <a:stretch>
            <a:fillRect/>
          </a:stretch>
        </p:blipFill>
        <p:spPr>
          <a:xfrm>
            <a:off x="29762" y="-4089049"/>
            <a:ext cx="25593591" cy="2143216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2" name="Group"/>
          <p:cNvGrpSpPr/>
          <p:nvPr/>
        </p:nvGrpSpPr>
        <p:grpSpPr>
          <a:xfrm>
            <a:off x="10048360" y="-5519517"/>
            <a:ext cx="15021518" cy="14872064"/>
            <a:chOff x="0" y="-2"/>
            <a:chExt cx="15021517" cy="14872062"/>
          </a:xfrm>
        </p:grpSpPr>
        <p:grpSp>
          <p:nvGrpSpPr>
            <p:cNvPr id="90" name="Circle"/>
            <p:cNvGrpSpPr/>
            <p:nvPr/>
          </p:nvGrpSpPr>
          <p:grpSpPr>
            <a:xfrm>
              <a:off x="77313" y="-3"/>
              <a:ext cx="14872062" cy="14872064"/>
              <a:chOff x="0" y="0"/>
              <a:chExt cx="14872061" cy="14872062"/>
            </a:xfrm>
          </p:grpSpPr>
          <p:sp>
            <p:nvSpPr>
              <p:cNvPr id="88" name="Circle"/>
              <p:cNvSpPr/>
              <p:nvPr/>
            </p:nvSpPr>
            <p:spPr>
              <a:xfrm>
                <a:off x="242138" y="242138"/>
                <a:ext cx="14387783" cy="14387786"/>
              </a:xfrm>
              <a:prstGeom prst="ellipse">
                <a:avLst/>
              </a:prstGeom>
              <a:solidFill>
                <a:srgbClr val="004479">
                  <a:alpha val="52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7069" tIns="37069" rIns="37069" bIns="37069" numCol="1" anchor="ctr">
                <a:noAutofit/>
              </a:bodyPr>
              <a:lstStyle/>
              <a:p>
                <a:pPr algn="ctr" defTabSz="824813">
                  <a:defRPr sz="112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</a:p>
            </p:txBody>
          </p:sp>
          <p:pic>
            <p:nvPicPr>
              <p:cNvPr id="89" name="Circle" descr="Circle"/>
              <p:cNvPicPr>
                <a:picLocks noChangeAspect="1"/>
              </p:cNvPicPr>
              <p:nvPr/>
            </p:nvPicPr>
            <p:blipFill>
              <a:blip r:embed="rId3">
                <a:alphaModFix amt="52000"/>
                <a:extLst/>
              </a:blip>
              <a:stretch>
                <a:fillRect/>
              </a:stretch>
            </p:blipFill>
            <p:spPr>
              <a:xfrm>
                <a:off x="-1" y="-1"/>
                <a:ext cx="14872062" cy="1487206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91" name="AS Politics…"/>
            <p:cNvSpPr txBox="1"/>
            <p:nvPr/>
          </p:nvSpPr>
          <p:spPr>
            <a:xfrm>
              <a:off x="-1" y="5568470"/>
              <a:ext cx="15021518" cy="5139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7069" tIns="37069" rIns="37069" bIns="37069" numCol="1" anchor="ctr">
              <a:noAutofit/>
            </a:bodyPr>
            <a:lstStyle>
              <a:lvl1pPr algn="ctr" defTabSz="824813">
                <a:lnSpc>
                  <a:spcPct val="80000"/>
                </a:lnSpc>
                <a:defRPr sz="127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How to revise for your politics exam? </a:t>
              </a:r>
            </a:p>
          </p:txBody>
        </p:sp>
      </p:grpSp>
      <p:grpSp>
        <p:nvGrpSpPr>
          <p:cNvPr id="95" name="Group"/>
          <p:cNvGrpSpPr/>
          <p:nvPr/>
        </p:nvGrpSpPr>
        <p:grpSpPr>
          <a:xfrm>
            <a:off x="13005402" y="2810623"/>
            <a:ext cx="15021518" cy="5262080"/>
            <a:chOff x="0" y="0"/>
            <a:chExt cx="15021516" cy="5262078"/>
          </a:xfrm>
        </p:grpSpPr>
        <p:sp>
          <p:nvSpPr>
            <p:cNvPr id="93" name="AS Politics…"/>
            <p:cNvSpPr txBox="1"/>
            <p:nvPr/>
          </p:nvSpPr>
          <p:spPr>
            <a:xfrm>
              <a:off x="0" y="2077896"/>
              <a:ext cx="9307078" cy="31841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7069" tIns="37069" rIns="37069" bIns="37069" numCol="1" anchor="ctr">
              <a:noAutofit/>
            </a:bodyPr>
            <a:lstStyle/>
            <a:p>
              <a:pPr algn="ctr" defTabSz="824813">
                <a:lnSpc>
                  <a:spcPct val="80000"/>
                </a:lnSpc>
                <a:defRPr sz="49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Jal Patel - Head of Politics Editor</a:t>
              </a:r>
            </a:p>
            <a:p>
              <a:pPr algn="ctr" defTabSz="824813">
                <a:lnSpc>
                  <a:spcPct val="80000"/>
                </a:lnSpc>
                <a:defRPr sz="49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  <a:p>
              <a:pPr algn="ctr" defTabSz="824813">
                <a:lnSpc>
                  <a:spcPct val="80000"/>
                </a:lnSpc>
                <a:defRPr sz="49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alevelpolitics.com </a:t>
              </a:r>
            </a:p>
            <a:p>
              <a:pPr algn="ctr" defTabSz="824813">
                <a:lnSpc>
                  <a:spcPct val="80000"/>
                </a:lnSpc>
                <a:defRPr sz="49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Twitter - @patelshop </a:t>
              </a:r>
            </a:p>
            <a:p>
              <a:pPr algn="ctr" defTabSz="824813">
                <a:lnSpc>
                  <a:spcPct val="80000"/>
                </a:lnSpc>
                <a:defRPr sz="49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alevelpolitics.substack.com </a:t>
              </a:r>
            </a:p>
          </p:txBody>
        </p:sp>
        <p:sp>
          <p:nvSpPr>
            <p:cNvPr id="94" name="Rectangle"/>
            <p:cNvSpPr/>
            <p:nvPr/>
          </p:nvSpPr>
          <p:spPr>
            <a:xfrm>
              <a:off x="5147696" y="0"/>
              <a:ext cx="9873821" cy="2411224"/>
            </a:xfrm>
            <a:prstGeom prst="rect">
              <a:avLst/>
            </a:prstGeom>
            <a:solidFill>
              <a:srgbClr val="7B7B96">
                <a:alpha val="0"/>
              </a:srgbClr>
            </a:solidFill>
            <a:ln w="25400" cap="flat">
              <a:solidFill>
                <a:schemeClr val="accent1">
                  <a:alpha val="0"/>
                </a:schemeClr>
              </a:solidFill>
              <a:prstDash val="solid"/>
              <a:round/>
            </a:ln>
            <a:effectLst/>
          </p:spPr>
          <p:txBody>
            <a:bodyPr wrap="square" lIns="37069" tIns="37069" rIns="37069" bIns="37069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1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2" grpId="1"/>
      <p:bldP build="whole" bldLvl="1" animBg="1" rev="0" advAuto="0" spid="95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" name="Table"/>
          <p:cNvGraphicFramePr/>
          <p:nvPr/>
        </p:nvGraphicFramePr>
        <p:xfrm>
          <a:off x="1173091" y="650326"/>
          <a:ext cx="22050518" cy="1153680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2723017"/>
                <a:gridCol w="14298045"/>
                <a:gridCol w="5016754"/>
              </a:tblGrid>
              <a:tr h="640227">
                <a:tc>
                  <a:txBody>
                    <a:bodyPr/>
                    <a:lstStyle/>
                    <a:p>
                      <a:pPr algn="ctr"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b="1"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Day/Week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b="1"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UK Essay Questions - 2 hours per day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b="1"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Corresponding webinar lesson</a:t>
                      </a:r>
                    </a:p>
                  </a:txBody>
                  <a:tcPr marL="0" marR="0" marT="0" marB="0" anchor="ctr" anchorCtr="0" horzOverflow="overflow"/>
                </a:tc>
              </a:tr>
              <a:tr h="640227"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 May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Evaluate the view that we can no longer be assured that rights are protected adequately in the UK 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Series 1 - lesson 1</a:t>
                      </a:r>
                    </a:p>
                  </a:txBody>
                  <a:tcPr marL="0" marR="0" marT="0" marB="0" anchor="ctr" anchorCtr="0" horzOverflow="overflow"/>
                </a:tc>
              </a:tr>
              <a:tr h="640227"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 May 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Evaluate the view that pressure groups are less influential than corporations in influencing government policy 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Series 1 - lesson 2</a:t>
                      </a:r>
                    </a:p>
                  </a:txBody>
                  <a:tcPr marL="0" marR="0" marT="0" marB="0" anchor="ctr" anchorCtr="0" horzOverflow="overflow"/>
                </a:tc>
              </a:tr>
              <a:tr h="640227"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 May 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Evaluate the view that those pressure groups that have abundant resources have the greatest influence on government policies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Series 1 - lesson 2</a:t>
                      </a:r>
                    </a:p>
                  </a:txBody>
                  <a:tcPr marL="0" marR="0" marT="0" marB="0" anchor="ctr" anchorCtr="0" horzOverflow="overflow"/>
                </a:tc>
              </a:tr>
              <a:tr h="640227"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 May 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Plan remaining democracy questions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See potential questions</a:t>
                      </a:r>
                    </a:p>
                  </a:txBody>
                  <a:tcPr marL="0" marR="0" marT="0" marB="0" anchor="ctr" anchorCtr="0" horzOverflow="overflow"/>
                </a:tc>
              </a:tr>
              <a:tr h="640227"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 May 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Evaluate the view that the major political parties disagree on policies and ideas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Series 1 - lesson 3</a:t>
                      </a:r>
                    </a:p>
                  </a:txBody>
                  <a:tcPr marL="0" marR="0" marT="0" marB="0" anchor="ctr" anchorCtr="0" horzOverflow="overflow"/>
                </a:tc>
              </a:tr>
              <a:tr h="640227"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8 May 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Evaluate the view that the Conservative Party is internally divided / polarised 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Series 1 - lesson 4</a:t>
                      </a:r>
                    </a:p>
                  </a:txBody>
                  <a:tcPr marL="0" marR="0" marT="0" marB="0" anchor="ctr" anchorCtr="0" horzOverflow="overflow"/>
                </a:tc>
              </a:tr>
              <a:tr h="640227"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9 May 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Evaluate the view that the Labour Party is internally divided / polarised 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Series 1 - lesson 4</a:t>
                      </a:r>
                    </a:p>
                  </a:txBody>
                  <a:tcPr marL="0" marR="0" marT="0" marB="0" anchor="ctr" anchorCtr="0" horzOverflow="overflow"/>
                </a:tc>
              </a:tr>
              <a:tr h="640227"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10 May 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Evaluate the view that the current Conservative party is a Thatcherite party 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Series 1 - lesson 4</a:t>
                      </a:r>
                    </a:p>
                  </a:txBody>
                  <a:tcPr marL="0" marR="0" marT="0" marB="0" anchor="ctr" anchorCtr="0" horzOverflow="overflow"/>
                </a:tc>
              </a:tr>
              <a:tr h="640227"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11 May 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Evaluate the view that the current Labour party have moved away from New Labour / Old Labour 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See my website essays</a:t>
                      </a:r>
                    </a:p>
                  </a:txBody>
                  <a:tcPr marL="0" marR="0" marT="0" marB="0" anchor="ctr" anchorCtr="0" horzOverflow="overflow"/>
                </a:tc>
              </a:tr>
              <a:tr h="640227"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12 May 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Evaluate the view that the Westminster electoral system is in urgent need of reform 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Series 2 - lesson 1</a:t>
                      </a:r>
                    </a:p>
                  </a:txBody>
                  <a:tcPr marL="0" marR="0" marT="0" marB="0" anchor="ctr" anchorCtr="0" horzOverflow="overflow"/>
                </a:tc>
              </a:tr>
              <a:tr h="640227"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13 May 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Evaluate the view that apart from FPTP the various electoral systems in use in the UK have helped to broaden party representation and voter choice and participation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Series 2 - lesson 2</a:t>
                      </a:r>
                    </a:p>
                  </a:txBody>
                  <a:tcPr marL="0" marR="0" marT="0" marB="0" anchor="ctr" anchorCtr="0" horzOverflow="overflow"/>
                </a:tc>
              </a:tr>
              <a:tr h="640227"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14 May 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b="1"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Politics Revision Day London and Online! 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24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</a:tr>
              <a:tr h="640227"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15 May 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Evaluate the view that the media have a decisive impact on the outcome of elections 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Series 2 - lesson 2</a:t>
                      </a:r>
                    </a:p>
                  </a:txBody>
                  <a:tcPr marL="0" marR="0" marT="0" marB="0" anchor="ctr" anchorCtr="0" horzOverflow="overflow"/>
                </a:tc>
              </a:tr>
              <a:tr h="640227"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16 May 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Evaluate the view that a codified constitution is now overdue 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Series 2 - lesson 3</a:t>
                      </a:r>
                    </a:p>
                  </a:txBody>
                  <a:tcPr marL="0" marR="0" marT="0" marB="0" anchor="ctr" anchorCtr="0" horzOverflow="overflow"/>
                </a:tc>
              </a:tr>
              <a:tr h="640227"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17 May 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Evaluate the view that there are more advantages to having a codified and entrenched constitution than remaining with an uncodified constitution 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Series 2 - lesson 4</a:t>
                      </a:r>
                    </a:p>
                  </a:txBody>
                  <a:tcPr marL="0" marR="0" marT="0" marB="0" anchor="ctr" anchorCtr="0" horzOverflow="overflow"/>
                </a:tc>
              </a:tr>
              <a:tr h="640227"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18 May 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Evaluate the view that the need for further English devolution is now overdue 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Series 2 - lesson 4</a:t>
                      </a:r>
                    </a:p>
                  </a:txBody>
                  <a:tcPr marL="0" marR="0" marT="0" marB="0" anchor="ctr" anchorCtr="0" horzOverflow="overflow"/>
                </a:tc>
              </a:tr>
              <a:tr h="640227"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19 May 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Plan other constitution questions 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See potential questions</a:t>
                      </a:r>
                    </a:p>
                  </a:txBody>
                  <a:tcPr marL="0" marR="0" marT="0" marB="0" anchor="ctr" anchorCtr="0" horzOverflow="overflow"/>
                </a:tc>
              </a:tr>
              <a:tr h="640227"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20 May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Evaluate the view that backbenchers have little impact on parliament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Series 3 - lesson 1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" name="Table"/>
          <p:cNvGraphicFramePr/>
          <p:nvPr/>
        </p:nvGraphicFramePr>
        <p:xfrm>
          <a:off x="1088379" y="993633"/>
          <a:ext cx="22050518" cy="1153680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2723017"/>
                <a:gridCol w="14272422"/>
                <a:gridCol w="5042378"/>
              </a:tblGrid>
              <a:tr h="640227">
                <a:tc>
                  <a:txBody>
                    <a:bodyPr/>
                    <a:lstStyle/>
                    <a:p>
                      <a:pPr algn="ctr"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b="1"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Day/Week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b="1"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Essay Question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b="1"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Corresponding webinar lesson</a:t>
                      </a:r>
                    </a:p>
                  </a:txBody>
                  <a:tcPr marL="0" marR="0" marT="0" marB="0" anchor="ctr" anchorCtr="0" horzOverflow="overflow"/>
                </a:tc>
              </a:tr>
              <a:tr h="640227"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21 May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Evaluate the view that executive dominance ensures parliament has little meaningful control over the legislative process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Series 3 - lesson 2</a:t>
                      </a:r>
                    </a:p>
                  </a:txBody>
                  <a:tcPr marL="0" marR="0" marT="0" marB="0" anchor="ctr" anchorCtr="0" horzOverflow="overflow"/>
                </a:tc>
              </a:tr>
              <a:tr h="640227"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22-25 May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Consolidate Component 1 (see slide on consolidation) 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indent="228600"/>
                    </a:p>
                  </a:txBody>
                  <a:tcPr marL="0" marR="0" marT="0" marB="0" anchor="t" anchorCtr="0" horzOverflow="overflow"/>
                </a:tc>
              </a:tr>
              <a:tr h="640227"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26 May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Evaluate the view that the conventions on ministerial responsibility no longer apply in practice 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Series 3 - lesson 3</a:t>
                      </a:r>
                    </a:p>
                  </a:txBody>
                  <a:tcPr marL="0" marR="0" marT="0" marB="0" anchor="ctr" anchorCtr="0" horzOverflow="overflow"/>
                </a:tc>
              </a:tr>
              <a:tr h="640227"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27 May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Evaluate the view that the UK Supreme Court is effective at checking on the power of government / Neutrality and independence 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Series 2 - lesson 4</a:t>
                      </a:r>
                    </a:p>
                  </a:txBody>
                  <a:tcPr marL="0" marR="0" marT="0" marB="0" anchor="ctr" anchorCtr="0" horzOverflow="overflow"/>
                </a:tc>
              </a:tr>
              <a:tr h="640227"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29 - 30 May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Consolidate C2 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24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</a:tr>
              <a:tr h="640227"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30-17 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Work on USA/Global revision (please note you will have to revise for these earlier - so maybe so an additional few hours in a week but you do have 18 days to revise C3) 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See my global 2 series</a:t>
                      </a:r>
                    </a:p>
                  </a:txBody>
                  <a:tcPr marL="0" marR="0" marT="0" marB="0" anchor="ctr" anchorCtr="0" horzOverflow="overflow"/>
                </a:tc>
              </a:tr>
              <a:tr h="640227"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24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24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24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</a:tr>
              <a:tr h="640227"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b="1"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Day/Week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b="1"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Political ideas (1 hour per day)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b="1"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Corresponding webinar lesson</a:t>
                      </a:r>
                    </a:p>
                  </a:txBody>
                  <a:tcPr marL="0" marR="0" marT="0" marB="0" anchor="ctr" anchorCtr="0" horzOverflow="overflow"/>
                </a:tc>
              </a:tr>
              <a:tr h="640227"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W/b 3 May 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Do Conservatism 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See my current webinars</a:t>
                      </a:r>
                    </a:p>
                  </a:txBody>
                  <a:tcPr marL="0" marR="0" marT="0" marB="0" anchor="ctr" anchorCtr="0" horzOverflow="overflow"/>
                </a:tc>
              </a:tr>
              <a:tr h="640227"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W/b 16 May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Do Socialism 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See webinars starting this Friday</a:t>
                      </a:r>
                    </a:p>
                  </a:txBody>
                  <a:tcPr marL="0" marR="0" marT="0" marB="0" anchor="ctr" anchorCtr="0" horzOverflow="overflow"/>
                </a:tc>
              </a:tr>
              <a:tr h="640227"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Wb 23 May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Do Non-core idea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defTabSz="824813">
                        <a:lnSpc>
                          <a:spcPct val="100000"/>
                        </a:lnSpc>
                        <a:spcBef>
                          <a:spcPts val="0"/>
                        </a:spcBef>
                        <a:defRPr sz="1800"/>
                      </a:pPr>
                      <a:r>
                        <a:rPr sz="24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See feminism/multiculturalism webinars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pic>
        <p:nvPicPr>
          <p:cNvPr id="142" name="Screenshot 2022-05-03 at 14.59.37.png" descr="Screenshot 2022-05-03 at 14.59.3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55126" y="8927775"/>
            <a:ext cx="9931401" cy="4927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he same as unit 1…"/>
          <p:cNvSpPr txBox="1"/>
          <p:nvPr/>
        </p:nvSpPr>
        <p:spPr>
          <a:xfrm>
            <a:off x="98233" y="2511891"/>
            <a:ext cx="11966662" cy="575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7069" tIns="37069" rIns="37069" bIns="37069">
            <a:spAutoFit/>
          </a:bodyPr>
          <a:lstStyle/>
          <a:p>
            <a:pPr lvl="1" marL="225071" indent="-174272" defTabSz="797010">
              <a:spcBef>
                <a:spcPts val="1300"/>
              </a:spcBef>
              <a:buSzPct val="100000"/>
              <a:buChar char="•"/>
              <a:defRPr sz="26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 Before your exams you should have a folder full of essays and plans </a:t>
            </a:r>
          </a:p>
          <a:p>
            <a:pPr lvl="1" marL="225071" indent="-174272" defTabSz="797010">
              <a:spcBef>
                <a:spcPts val="1300"/>
              </a:spcBef>
              <a:buSzPct val="100000"/>
              <a:buChar char="•"/>
              <a:defRPr sz="26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 Consolidation means to remember as much of this content as possible </a:t>
            </a:r>
          </a:p>
          <a:p>
            <a:pPr lvl="1" marL="225071" indent="-174272" defTabSz="797010">
              <a:spcBef>
                <a:spcPts val="1300"/>
              </a:spcBef>
              <a:buSzPct val="100000"/>
              <a:buChar char="•"/>
              <a:defRPr sz="26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 This can be achieved through the following: </a:t>
            </a:r>
          </a:p>
          <a:p>
            <a:pPr lvl="2" marL="174272" indent="-174272" defTabSz="797010">
              <a:spcBef>
                <a:spcPts val="1300"/>
              </a:spcBef>
              <a:buSzPct val="100000"/>
              <a:buChar char="•"/>
              <a:defRPr sz="26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 Reading over your essays - out loud and over again </a:t>
            </a:r>
          </a:p>
          <a:p>
            <a:pPr lvl="2" marL="174272" indent="-174272" defTabSz="797010">
              <a:spcBef>
                <a:spcPts val="1300"/>
              </a:spcBef>
              <a:buSzPct val="100000"/>
              <a:buChar char="•"/>
              <a:defRPr sz="26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 Re writing key essays in timed conditions to see how much you can remember </a:t>
            </a:r>
          </a:p>
          <a:p>
            <a:pPr lvl="2" marL="174272" indent="-174272" defTabSz="797010">
              <a:spcBef>
                <a:spcPts val="1300"/>
              </a:spcBef>
              <a:buSzPct val="100000"/>
              <a:buChar char="•"/>
              <a:defRPr sz="26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 Reading out essays to your politics partner reading over their essays </a:t>
            </a:r>
          </a:p>
          <a:p>
            <a:pPr lvl="2" marL="174272" indent="-174272" defTabSz="797010">
              <a:spcBef>
                <a:spcPts val="1300"/>
              </a:spcBef>
              <a:buSzPct val="100000"/>
              <a:buChar char="•"/>
              <a:defRPr sz="26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 If you cannot remember parts of an essay - re write those again </a:t>
            </a:r>
          </a:p>
          <a:p>
            <a:pPr lvl="2" marL="174272" indent="-174272" defTabSz="797010">
              <a:spcBef>
                <a:spcPts val="1300"/>
              </a:spcBef>
              <a:buSzPct val="100000"/>
              <a:buChar char="•"/>
              <a:defRPr sz="26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 The more you write and read the more you will remember - this is active recall </a:t>
            </a:r>
          </a:p>
          <a:p>
            <a:pPr lvl="2" marL="174272" indent="-174272" defTabSz="797010">
              <a:spcBef>
                <a:spcPts val="1300"/>
              </a:spcBef>
              <a:buSzPct val="100000"/>
              <a:buChar char="•"/>
              <a:defRPr sz="26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 At this stage you can also write a crib sheet of examples </a:t>
            </a:r>
          </a:p>
          <a:p>
            <a:pPr lvl="2" marL="174272" indent="-174272" defTabSz="797010">
              <a:spcBef>
                <a:spcPts val="1300"/>
              </a:spcBef>
              <a:buSzPct val="100000"/>
              <a:buChar char="•"/>
              <a:defRPr sz="26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 I will probably do a webinar reminding you of examples just before the exam but i have dedicated the entire morning of my revision day to focus on webinars </a:t>
            </a:r>
          </a:p>
        </p:txBody>
      </p:sp>
      <p:pic>
        <p:nvPicPr>
          <p:cNvPr id="145" name="TELEMMGLPICT000169532547-xlarge_trans_NvBQzQNjv4BqpVlberWd9EgFPZtcLiMQfyf2A9a6I9YchsjMeADBa08.jpeg" descr="TELEMMGLPICT000169532547-xlarge_trans_NvBQzQNjv4BqpVlberWd9EgFPZtcLiMQfyf2A9a6I9YchsjMeADBa08.jpeg"/>
          <p:cNvPicPr>
            <a:picLocks noChangeAspect="1"/>
          </p:cNvPicPr>
          <p:nvPr/>
        </p:nvPicPr>
        <p:blipFill>
          <a:blip r:embed="rId2">
            <a:extLst/>
          </a:blip>
          <a:srcRect l="29370" t="0" r="29370" b="0"/>
          <a:stretch>
            <a:fillRect/>
          </a:stretch>
        </p:blipFill>
        <p:spPr>
          <a:xfrm>
            <a:off x="12208150" y="-2870693"/>
            <a:ext cx="12854456" cy="19457425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Line"/>
          <p:cNvSpPr/>
          <p:nvPr/>
        </p:nvSpPr>
        <p:spPr>
          <a:xfrm>
            <a:off x="707785" y="2283881"/>
            <a:ext cx="9436980" cy="1"/>
          </a:xfrm>
          <a:prstGeom prst="line">
            <a:avLst/>
          </a:prstGeom>
          <a:ln w="12700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7" name="The unit 2 exam…"/>
          <p:cNvSpPr txBox="1"/>
          <p:nvPr>
            <p:ph type="title" idx="4294967295"/>
          </p:nvPr>
        </p:nvSpPr>
        <p:spPr>
          <a:xfrm>
            <a:off x="216497" y="-392206"/>
            <a:ext cx="11367018" cy="2448079"/>
          </a:xfrm>
          <a:prstGeom prst="rect">
            <a:avLst/>
          </a:prstGeom>
        </p:spPr>
        <p:txBody>
          <a:bodyPr/>
          <a:lstStyle/>
          <a:p>
            <a:pPr lvl="2" indent="457200">
              <a:defRPr b="1" sz="5200">
                <a:solidFill>
                  <a:srgbClr val="163E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How to consolidate?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age-3.jpg" descr="image-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83099" y="-175233"/>
            <a:ext cx="10544578" cy="14066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What makes an A* Politics essay.jpg" descr="What makes an A* Politics essa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43294" y="0"/>
            <a:ext cx="9697412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Unit 2 is structured differently. There are two sections.…"/>
          <p:cNvSpPr txBox="1"/>
          <p:nvPr/>
        </p:nvSpPr>
        <p:spPr>
          <a:xfrm>
            <a:off x="444004" y="2418120"/>
            <a:ext cx="11638940" cy="283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7069" tIns="37069" rIns="37069" bIns="37069">
            <a:spAutoFit/>
          </a:bodyPr>
          <a:lstStyle/>
          <a:p>
            <a:pPr lvl="1" marL="292100" indent="-241300" defTabSz="1092200">
              <a:spcBef>
                <a:spcPts val="1900"/>
              </a:spcBef>
              <a:buSzPct val="100000"/>
              <a:buChar char="•"/>
              <a:defRPr spc="0" sz="34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 Who is this webinar for? </a:t>
            </a:r>
          </a:p>
          <a:p>
            <a:pPr lvl="1" marL="292100" indent="-241300" defTabSz="1092200">
              <a:spcBef>
                <a:spcPts val="1900"/>
              </a:spcBef>
              <a:buSzPct val="100000"/>
              <a:buChar char="•"/>
              <a:defRPr spc="0" sz="34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 What most students are currently doing? (bad revision)</a:t>
            </a:r>
          </a:p>
          <a:p>
            <a:pPr lvl="1" marL="292100" indent="-241300" defTabSz="1092200">
              <a:spcBef>
                <a:spcPts val="1900"/>
              </a:spcBef>
              <a:buSzPct val="100000"/>
              <a:buChar char="•"/>
              <a:defRPr spc="0" sz="34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 How to maximise your revision through essay writing? </a:t>
            </a:r>
          </a:p>
          <a:p>
            <a:pPr lvl="1" marL="292100" indent="-241300" defTabSz="1092200">
              <a:spcBef>
                <a:spcPts val="1900"/>
              </a:spcBef>
              <a:buSzPct val="100000"/>
              <a:buChar char="•"/>
              <a:defRPr spc="0" sz="34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 How to schedule a realistic timetable? </a:t>
            </a:r>
          </a:p>
        </p:txBody>
      </p:sp>
      <p:pic>
        <p:nvPicPr>
          <p:cNvPr id="98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26670" t="10565" r="26670" b="10565"/>
          <a:stretch>
            <a:fillRect/>
          </a:stretch>
        </p:blipFill>
        <p:spPr>
          <a:xfrm>
            <a:off x="12455167" y="-1829698"/>
            <a:ext cx="12854455" cy="19457426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Line"/>
          <p:cNvSpPr/>
          <p:nvPr/>
        </p:nvSpPr>
        <p:spPr>
          <a:xfrm>
            <a:off x="707785" y="2283881"/>
            <a:ext cx="9436980" cy="1"/>
          </a:xfrm>
          <a:prstGeom prst="line">
            <a:avLst/>
          </a:prstGeom>
          <a:ln w="12700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00" name="The unit 2 exam"/>
          <p:cNvSpPr txBox="1"/>
          <p:nvPr>
            <p:ph type="title" idx="4294967295"/>
          </p:nvPr>
        </p:nvSpPr>
        <p:spPr>
          <a:xfrm>
            <a:off x="216497" y="-392206"/>
            <a:ext cx="11367018" cy="2448079"/>
          </a:xfrm>
          <a:prstGeom prst="rect">
            <a:avLst/>
          </a:prstGeom>
        </p:spPr>
        <p:txBody>
          <a:bodyPr/>
          <a:lstStyle/>
          <a:p>
            <a:pPr lvl="2" indent="457200">
              <a:defRPr b="1" sz="5200">
                <a:solidFill>
                  <a:srgbClr val="163E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What we plan to cover today?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Unit 2 is structured differently. There are two sections.…"/>
          <p:cNvSpPr txBox="1"/>
          <p:nvPr/>
        </p:nvSpPr>
        <p:spPr>
          <a:xfrm>
            <a:off x="444004" y="2418120"/>
            <a:ext cx="11638940" cy="1064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7069" tIns="37069" rIns="37069" bIns="37069">
            <a:spAutoFit/>
          </a:bodyPr>
          <a:lstStyle/>
          <a:p>
            <a:pPr lvl="1" marL="292100" indent="-241300" defTabSz="1092200">
              <a:spcBef>
                <a:spcPts val="1900"/>
              </a:spcBef>
              <a:buSzPct val="100000"/>
              <a:buChar char="•"/>
              <a:defRPr spc="0" sz="34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 This webinar is for all year 13 politics students, no matter where you think you are with your revision</a:t>
            </a:r>
          </a:p>
          <a:p>
            <a:pPr lvl="1" marL="292100" indent="-241300" defTabSz="1092200">
              <a:spcBef>
                <a:spcPts val="1900"/>
              </a:spcBef>
              <a:buSzPct val="100000"/>
              <a:buChar char="•"/>
              <a:defRPr spc="0" sz="34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 Whether you feel you are on top of revision but now want to tweak your final week or whether you feel you are floundering </a:t>
            </a:r>
          </a:p>
          <a:p>
            <a:pPr lvl="1" marL="292100" indent="-241300" defTabSz="1092200">
              <a:spcBef>
                <a:spcPts val="1900"/>
              </a:spcBef>
              <a:buSzPct val="100000"/>
              <a:buChar char="•"/>
              <a:defRPr spc="0" sz="34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 What I am about to say may save you your A level</a:t>
            </a:r>
          </a:p>
          <a:p>
            <a:pPr lvl="1" marL="292100" indent="-241300" defTabSz="1092200">
              <a:spcBef>
                <a:spcPts val="1900"/>
              </a:spcBef>
              <a:buSzPct val="100000"/>
              <a:buChar char="•"/>
              <a:defRPr spc="0" sz="34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 Every year at this time I tell my students, bluntly, what they are doing wrong</a:t>
            </a:r>
          </a:p>
          <a:p>
            <a:pPr lvl="1" marL="292100" indent="-241300" defTabSz="1092200">
              <a:spcBef>
                <a:spcPts val="1900"/>
              </a:spcBef>
              <a:buSzPct val="100000"/>
              <a:buChar char="•"/>
              <a:defRPr spc="0" sz="34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 Some listen, some don’t </a:t>
            </a:r>
          </a:p>
          <a:p>
            <a:pPr lvl="1" marL="292100" indent="-241300" defTabSz="1092200">
              <a:spcBef>
                <a:spcPts val="1900"/>
              </a:spcBef>
              <a:buSzPct val="100000"/>
              <a:buChar char="•"/>
              <a:defRPr spc="0" sz="34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 I also find that many teachers fail to fully explain how to revise</a:t>
            </a:r>
          </a:p>
          <a:p>
            <a:pPr lvl="1" marL="292100" indent="-241300" defTabSz="1092200">
              <a:spcBef>
                <a:spcPts val="1900"/>
              </a:spcBef>
              <a:buSzPct val="100000"/>
              <a:buChar char="•"/>
              <a:defRPr spc="0" sz="34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 And students just carry through GCSE revision strategies, hoping these will work at A Level </a:t>
            </a:r>
          </a:p>
          <a:p>
            <a:pPr lvl="1" marL="292100" indent="-241300" defTabSz="1092200">
              <a:spcBef>
                <a:spcPts val="1900"/>
              </a:spcBef>
              <a:buSzPct val="100000"/>
              <a:buChar char="•"/>
              <a:defRPr spc="0" sz="34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 Worse still, too many students fail to really get ‘into revision’ until they feel the pressure of time or when they go on study leave </a:t>
            </a:r>
          </a:p>
          <a:p>
            <a:pPr lvl="1" marL="292100" indent="-241300" defTabSz="1092200">
              <a:spcBef>
                <a:spcPts val="1900"/>
              </a:spcBef>
              <a:buSzPct val="100000"/>
              <a:buChar char="•"/>
              <a:defRPr spc="0" sz="34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 By then, there are too many subjects to juggle and they end up focusing on one exam at a time </a:t>
            </a:r>
          </a:p>
        </p:txBody>
      </p:sp>
      <p:pic>
        <p:nvPicPr>
          <p:cNvPr id="103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26670" t="10565" r="26670" b="10565"/>
          <a:stretch>
            <a:fillRect/>
          </a:stretch>
        </p:blipFill>
        <p:spPr>
          <a:xfrm>
            <a:off x="12455167" y="-1829698"/>
            <a:ext cx="12854455" cy="19457426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Line"/>
          <p:cNvSpPr/>
          <p:nvPr/>
        </p:nvSpPr>
        <p:spPr>
          <a:xfrm>
            <a:off x="707785" y="2283881"/>
            <a:ext cx="9436980" cy="1"/>
          </a:xfrm>
          <a:prstGeom prst="line">
            <a:avLst/>
          </a:prstGeom>
          <a:ln w="12700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05" name="The unit 2 exam"/>
          <p:cNvSpPr txBox="1"/>
          <p:nvPr>
            <p:ph type="title" idx="4294967295"/>
          </p:nvPr>
        </p:nvSpPr>
        <p:spPr>
          <a:xfrm>
            <a:off x="216497" y="-392206"/>
            <a:ext cx="11367018" cy="2448079"/>
          </a:xfrm>
          <a:prstGeom prst="rect">
            <a:avLst/>
          </a:prstGeom>
        </p:spPr>
        <p:txBody>
          <a:bodyPr/>
          <a:lstStyle/>
          <a:p>
            <a:pPr lvl="2" indent="457200">
              <a:defRPr b="1" sz="5200">
                <a:solidFill>
                  <a:srgbClr val="163E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Who is this webinar for?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Unit 2 is structured differently. There are two sections.…"/>
          <p:cNvSpPr txBox="1"/>
          <p:nvPr/>
        </p:nvSpPr>
        <p:spPr>
          <a:xfrm>
            <a:off x="444004" y="2418120"/>
            <a:ext cx="11638940" cy="11199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7069" tIns="37069" rIns="37069" bIns="37069">
            <a:spAutoFit/>
          </a:bodyPr>
          <a:lstStyle/>
          <a:p>
            <a:pPr lvl="1" marL="292100" indent="-241300" defTabSz="1092200">
              <a:spcBef>
                <a:spcPts val="1900"/>
              </a:spcBef>
              <a:buSzPct val="100000"/>
              <a:buChar char="•"/>
              <a:defRPr spc="0" sz="22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I don't really revise - I try to remember any facts/information and might make really scrappy plans</a:t>
            </a:r>
          </a:p>
          <a:p>
            <a:pPr lvl="1" marL="292100" indent="-241300" defTabSz="1092200">
              <a:spcBef>
                <a:spcPts val="1900"/>
              </a:spcBef>
              <a:buSzPct val="100000"/>
              <a:buChar char="•"/>
              <a:defRPr spc="0" sz="22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Blurting, Recording myself, essay plans</a:t>
            </a:r>
          </a:p>
          <a:p>
            <a:pPr lvl="1" marL="292100" indent="-241300" defTabSz="1092200">
              <a:spcBef>
                <a:spcPts val="1900"/>
              </a:spcBef>
              <a:buSzPct val="100000"/>
              <a:buChar char="•"/>
              <a:defRPr spc="0" sz="22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Writing notes, making flashcards, making essay plans.</a:t>
            </a:r>
          </a:p>
          <a:p>
            <a:pPr lvl="1" marL="292100" indent="-241300" defTabSz="1092200">
              <a:spcBef>
                <a:spcPts val="1900"/>
              </a:spcBef>
              <a:buSzPct val="100000"/>
              <a:buChar char="•"/>
              <a:defRPr spc="0" sz="22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Mind maps, essays</a:t>
            </a:r>
          </a:p>
          <a:p>
            <a:pPr lvl="1" marL="292100" indent="-241300" defTabSz="1092200">
              <a:spcBef>
                <a:spcPts val="1900"/>
              </a:spcBef>
              <a:buSzPct val="100000"/>
              <a:buChar char="•"/>
              <a:defRPr spc="0" sz="22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Taking notes from a revision guide</a:t>
            </a:r>
          </a:p>
          <a:p>
            <a:pPr lvl="1" marL="292100" indent="-241300" defTabSz="1092200">
              <a:spcBef>
                <a:spcPts val="1900"/>
              </a:spcBef>
              <a:buSzPct val="100000"/>
              <a:buChar char="•"/>
              <a:defRPr spc="0" sz="22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flash cards, pomodoro technique, mind map, documentaries</a:t>
            </a:r>
          </a:p>
          <a:p>
            <a:pPr lvl="1" marL="292100" indent="-241300" defTabSz="1092200">
              <a:spcBef>
                <a:spcPts val="1900"/>
              </a:spcBef>
              <a:buSzPct val="100000"/>
              <a:buChar char="•"/>
              <a:defRPr spc="0" sz="22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Planning potential essays</a:t>
            </a:r>
          </a:p>
          <a:p>
            <a:pPr lvl="1" marL="292100" indent="-241300" defTabSz="1092200">
              <a:spcBef>
                <a:spcPts val="1900"/>
              </a:spcBef>
              <a:buSzPct val="100000"/>
              <a:buChar char="•"/>
              <a:defRPr spc="0" sz="22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Summarising my notes in flashcards and writing essay plans</a:t>
            </a:r>
          </a:p>
          <a:p>
            <a:pPr lvl="1" marL="292100" indent="-241300" defTabSz="1092200">
              <a:spcBef>
                <a:spcPts val="1900"/>
              </a:spcBef>
              <a:buSzPct val="100000"/>
              <a:buChar char="•"/>
              <a:defRPr spc="0" sz="22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Mind maps, quizlet, pass paper questions</a:t>
            </a:r>
          </a:p>
          <a:p>
            <a:pPr lvl="1" marL="292100" indent="-241300" defTabSz="1092200">
              <a:spcBef>
                <a:spcPts val="1900"/>
              </a:spcBef>
              <a:buSzPct val="100000"/>
              <a:buChar char="•"/>
              <a:defRPr spc="0" sz="22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Summarising notes in flashcards</a:t>
            </a:r>
          </a:p>
          <a:p>
            <a:pPr lvl="1" marL="292100" indent="-241300" defTabSz="1092200">
              <a:spcBef>
                <a:spcPts val="1900"/>
              </a:spcBef>
              <a:buSzPct val="100000"/>
              <a:buChar char="•"/>
              <a:defRPr spc="0" sz="22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mind maps, flash cards, looking over exam questions - none of this feels effective though as i feel like i never got an in-depth understanding through classes, it was very surface level - so i’m still trying to catch up.</a:t>
            </a:r>
          </a:p>
          <a:p>
            <a:pPr lvl="1" marL="292100" indent="-241300" defTabSz="1092200">
              <a:spcBef>
                <a:spcPts val="1900"/>
              </a:spcBef>
              <a:buSzPct val="100000"/>
              <a:buChar char="•"/>
              <a:defRPr spc="0" sz="22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I usually revise off the textbook</a:t>
            </a:r>
          </a:p>
          <a:p>
            <a:pPr lvl="1" marL="292100" indent="-241300" defTabSz="1092200">
              <a:spcBef>
                <a:spcPts val="1900"/>
              </a:spcBef>
              <a:buSzPct val="100000"/>
              <a:buChar char="•"/>
              <a:defRPr spc="0" sz="22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 Just go over my notes and re read everything</a:t>
            </a:r>
          </a:p>
          <a:p>
            <a:pPr lvl="1" marL="292100" indent="-241300" defTabSz="1092200">
              <a:spcBef>
                <a:spcPts val="1900"/>
              </a:spcBef>
              <a:buSzPct val="100000"/>
              <a:buChar char="•"/>
              <a:defRPr spc="0" sz="22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Writing notes and reading over them a lot and highlighting</a:t>
            </a:r>
          </a:p>
          <a:p>
            <a:pPr lvl="1" marL="292100" indent="-241300" defTabSz="1092200">
              <a:spcBef>
                <a:spcPts val="1900"/>
              </a:spcBef>
              <a:buSzPct val="100000"/>
              <a:buChar char="•"/>
              <a:defRPr spc="0" sz="22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Watching videos. Looking through notes.</a:t>
            </a:r>
          </a:p>
          <a:p>
            <a:pPr lvl="1" marL="292100" indent="-241300" defTabSz="1092200">
              <a:spcBef>
                <a:spcPts val="1900"/>
              </a:spcBef>
              <a:buSzPct val="100000"/>
              <a:buChar char="•"/>
              <a:defRPr spc="0" sz="22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Essay plans, flash cards, some full essays but I find this hard as l need extra time and struggle to find the time to write essays whilst I am still in college</a:t>
            </a:r>
          </a:p>
          <a:p>
            <a:pPr lvl="1" marL="292100" indent="-241300" defTabSz="1092200">
              <a:spcBef>
                <a:spcPts val="1900"/>
              </a:spcBef>
              <a:buSzPct val="100000"/>
              <a:buChar char="•"/>
              <a:defRPr spc="0" sz="22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Making detailed notes then planning exam questions and memorising them then writing them out in full exam conditions and peer marking them</a:t>
            </a:r>
          </a:p>
        </p:txBody>
      </p:sp>
      <p:pic>
        <p:nvPicPr>
          <p:cNvPr id="108" name="BC5EBDCA-95C5-4B0F-A21F-070965E56FE9.jpeg" descr="BC5EBDCA-95C5-4B0F-A21F-070965E56FE9.jpeg"/>
          <p:cNvPicPr>
            <a:picLocks noChangeAspect="1"/>
          </p:cNvPicPr>
          <p:nvPr/>
        </p:nvPicPr>
        <p:blipFill>
          <a:blip r:embed="rId2">
            <a:extLst/>
          </a:blip>
          <a:srcRect l="33098" t="0" r="22940" b="1076"/>
          <a:stretch>
            <a:fillRect/>
          </a:stretch>
        </p:blipFill>
        <p:spPr>
          <a:xfrm>
            <a:off x="12455167" y="-1620148"/>
            <a:ext cx="12854455" cy="19247876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What you told me,…"/>
          <p:cNvSpPr txBox="1"/>
          <p:nvPr/>
        </p:nvSpPr>
        <p:spPr>
          <a:xfrm>
            <a:off x="221068" y="358921"/>
            <a:ext cx="6413676" cy="1680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7069" tIns="37069" rIns="37069" bIns="37069" anchor="ctr">
            <a:spAutoFit/>
          </a:bodyPr>
          <a:lstStyle/>
          <a:p>
            <a:pPr lvl="2" indent="457200" defTabSz="797010">
              <a:defRPr b="1" sz="5200">
                <a:solidFill>
                  <a:srgbClr val="163E40"/>
                </a:solidFill>
              </a:defRPr>
            </a:pPr>
            <a:r>
              <a:t>What you told me, </a:t>
            </a:r>
          </a:p>
          <a:p>
            <a:pPr lvl="2" indent="457200" defTabSz="797010">
              <a:defRPr b="1" sz="5200">
                <a:solidFill>
                  <a:srgbClr val="163E40"/>
                </a:solidFill>
              </a:defRPr>
            </a:pPr>
            <a:r>
              <a:t>how do I revise?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"/>
          <p:cNvSpPr/>
          <p:nvPr/>
        </p:nvSpPr>
        <p:spPr>
          <a:xfrm>
            <a:off x="8854011" y="2600971"/>
            <a:ext cx="14254497" cy="2617663"/>
          </a:xfrm>
          <a:prstGeom prst="rect">
            <a:avLst/>
          </a:prstGeom>
          <a:solidFill>
            <a:srgbClr val="004479">
              <a:alpha val="52000"/>
            </a:srgbClr>
          </a:solidFill>
          <a:ln w="12700">
            <a:miter lim="400000"/>
          </a:ln>
        </p:spPr>
        <p:txBody>
          <a:bodyPr lIns="37069" tIns="37069" rIns="37069" bIns="37069" anchor="ctr"/>
          <a:lstStyle/>
          <a:p>
            <a:pPr defTabSz="824813">
              <a:defRPr sz="3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12" name="Rectangle"/>
          <p:cNvSpPr/>
          <p:nvPr/>
        </p:nvSpPr>
        <p:spPr>
          <a:xfrm>
            <a:off x="8854011" y="6116224"/>
            <a:ext cx="14254497" cy="2617663"/>
          </a:xfrm>
          <a:prstGeom prst="rect">
            <a:avLst/>
          </a:prstGeom>
          <a:solidFill>
            <a:srgbClr val="004479">
              <a:alpha val="52000"/>
            </a:srgbClr>
          </a:solidFill>
          <a:ln w="12700">
            <a:miter lim="400000"/>
          </a:ln>
        </p:spPr>
        <p:txBody>
          <a:bodyPr lIns="37069" tIns="37069" rIns="37069" bIns="37069" anchor="ctr"/>
          <a:lstStyle/>
          <a:p>
            <a:pPr algn="ctr" defTabSz="825500">
              <a:defRPr sz="1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13" name="Rectangle"/>
          <p:cNvSpPr/>
          <p:nvPr/>
        </p:nvSpPr>
        <p:spPr>
          <a:xfrm>
            <a:off x="8854011" y="9504477"/>
            <a:ext cx="14254497" cy="2617664"/>
          </a:xfrm>
          <a:prstGeom prst="rect">
            <a:avLst/>
          </a:prstGeom>
          <a:solidFill>
            <a:srgbClr val="004479">
              <a:alpha val="52000"/>
            </a:srgbClr>
          </a:solidFill>
          <a:ln w="12700">
            <a:miter lim="400000"/>
          </a:ln>
        </p:spPr>
        <p:txBody>
          <a:bodyPr lIns="37069" tIns="37069" rIns="37069" bIns="37069" anchor="ctr"/>
          <a:lstStyle/>
          <a:p>
            <a:pPr algn="ctr" defTabSz="825500">
              <a:defRPr sz="11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14" name="Approaches to revision"/>
          <p:cNvSpPr txBox="1"/>
          <p:nvPr>
            <p:ph type="title" idx="4294967295"/>
          </p:nvPr>
        </p:nvSpPr>
        <p:spPr>
          <a:xfrm>
            <a:off x="254567" y="-744697"/>
            <a:ext cx="11367019" cy="2448079"/>
          </a:xfrm>
          <a:prstGeom prst="rect">
            <a:avLst/>
          </a:prstGeom>
        </p:spPr>
        <p:txBody>
          <a:bodyPr/>
          <a:lstStyle/>
          <a:p>
            <a:pPr lvl="2" indent="457200">
              <a:defRPr b="1" sz="5200">
                <a:solidFill>
                  <a:srgbClr val="163E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Approaches to revision</a:t>
            </a:r>
          </a:p>
        </p:txBody>
      </p:sp>
      <p:sp>
        <p:nvSpPr>
          <p:cNvPr id="115" name="High intensity"/>
          <p:cNvSpPr txBox="1"/>
          <p:nvPr/>
        </p:nvSpPr>
        <p:spPr>
          <a:xfrm>
            <a:off x="254567" y="1971081"/>
            <a:ext cx="6106707" cy="2448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7069" tIns="37069" rIns="37069" bIns="37069" anchor="b">
            <a:normAutofit fontScale="100000" lnSpcReduction="0"/>
          </a:bodyPr>
          <a:lstStyle/>
          <a:p>
            <a:pPr lvl="2" indent="457200" defTabSz="797010">
              <a:defRPr b="1" sz="5200">
                <a:solidFill>
                  <a:srgbClr val="163E40"/>
                </a:solidFill>
              </a:defRPr>
            </a:pPr>
            <a:r>
              <a:t>High intensity </a:t>
            </a:r>
          </a:p>
        </p:txBody>
      </p:sp>
      <p:sp>
        <p:nvSpPr>
          <p:cNvPr id="116" name="Medium intensity"/>
          <p:cNvSpPr txBox="1"/>
          <p:nvPr/>
        </p:nvSpPr>
        <p:spPr>
          <a:xfrm>
            <a:off x="254567" y="5372123"/>
            <a:ext cx="7507060" cy="2448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7069" tIns="37069" rIns="37069" bIns="37069" anchor="b">
            <a:normAutofit fontScale="100000" lnSpcReduction="0"/>
          </a:bodyPr>
          <a:lstStyle/>
          <a:p>
            <a:pPr lvl="2" indent="457200" defTabSz="797010">
              <a:defRPr b="1" sz="5200">
                <a:solidFill>
                  <a:srgbClr val="163E40"/>
                </a:solidFill>
              </a:defRPr>
            </a:pPr>
            <a:r>
              <a:t>Medium intensity</a:t>
            </a:r>
          </a:p>
        </p:txBody>
      </p:sp>
      <p:sp>
        <p:nvSpPr>
          <p:cNvPr id="117" name="Low intensity"/>
          <p:cNvSpPr txBox="1"/>
          <p:nvPr/>
        </p:nvSpPr>
        <p:spPr>
          <a:xfrm>
            <a:off x="476742" y="8773166"/>
            <a:ext cx="7507061" cy="2448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7069" tIns="37069" rIns="37069" bIns="37069" anchor="b">
            <a:normAutofit fontScale="100000" lnSpcReduction="0"/>
          </a:bodyPr>
          <a:lstStyle/>
          <a:p>
            <a:pPr lvl="2" indent="457200" defTabSz="797010">
              <a:defRPr b="1" sz="5200">
                <a:solidFill>
                  <a:srgbClr val="163E40"/>
                </a:solidFill>
              </a:defRPr>
            </a:pPr>
            <a:r>
              <a:t>Low intensity</a:t>
            </a:r>
          </a:p>
        </p:txBody>
      </p:sp>
      <p:sp>
        <p:nvSpPr>
          <p:cNvPr id="118" name="Learning from exemplar essays (my site) and examiners reports…"/>
          <p:cNvSpPr txBox="1"/>
          <p:nvPr/>
        </p:nvSpPr>
        <p:spPr>
          <a:xfrm>
            <a:off x="9047083" y="6149735"/>
            <a:ext cx="13868354" cy="255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7069" tIns="37069" rIns="37069" bIns="37069">
            <a:spAutoFit/>
          </a:bodyPr>
          <a:lstStyle/>
          <a:p>
            <a:pPr marL="340894" indent="-340894" defTabSz="824813">
              <a:buSzPct val="100000"/>
              <a:buChar char="•"/>
              <a:defRPr sz="3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Learning from exemplar essays (my site) and examiners reports</a:t>
            </a:r>
          </a:p>
          <a:p>
            <a:pPr marL="340894" indent="-340894" defTabSz="824813">
              <a:buSzPct val="100000"/>
              <a:buChar char="•"/>
              <a:defRPr sz="3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Preparing examples to use in each topic and memorising them</a:t>
            </a:r>
          </a:p>
          <a:p>
            <a:pPr marL="340894" indent="-340894" defTabSz="824813">
              <a:buSzPct val="100000"/>
              <a:buChar char="•"/>
              <a:defRPr sz="3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Pairing up with other students and talking through essays and how to answer</a:t>
            </a:r>
          </a:p>
          <a:p>
            <a:pPr marL="340894" indent="-340894" defTabSz="824813">
              <a:buSzPct val="100000"/>
              <a:buChar char="•"/>
              <a:defRPr sz="3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Generally planning past papers</a:t>
            </a:r>
          </a:p>
          <a:p>
            <a:pPr marL="340894" indent="-340894" defTabSz="824813">
              <a:buSzPct val="100000"/>
              <a:buChar char="•"/>
              <a:defRPr sz="3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Watching documentaries for examples (passive)</a:t>
            </a:r>
          </a:p>
        </p:txBody>
      </p:sp>
      <p:sp>
        <p:nvSpPr>
          <p:cNvPr id="119" name="Writing essays in full from a list of potential questions…"/>
          <p:cNvSpPr txBox="1"/>
          <p:nvPr/>
        </p:nvSpPr>
        <p:spPr>
          <a:xfrm>
            <a:off x="9091772" y="2882132"/>
            <a:ext cx="13734260" cy="205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7069" tIns="37069" rIns="37069" bIns="37069" anchor="ctr">
            <a:spAutoFit/>
          </a:bodyPr>
          <a:lstStyle/>
          <a:p>
            <a:pPr marL="340894" indent="-340894" defTabSz="824813">
              <a:buSzPct val="100000"/>
              <a:buChar char="•"/>
              <a:defRPr sz="3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Writing essays in full from a list of potential questions </a:t>
            </a:r>
          </a:p>
          <a:p>
            <a:pPr marL="340894" indent="-340894" defTabSz="824813">
              <a:buSzPct val="100000"/>
              <a:buChar char="•"/>
              <a:defRPr sz="3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Detailed essay plans</a:t>
            </a:r>
          </a:p>
          <a:p>
            <a:pPr marL="340894" indent="-340894" defTabSz="824813">
              <a:buSzPct val="100000"/>
              <a:buChar char="•"/>
              <a:defRPr sz="3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Reading over your essays out loud and amending and rewriting these essays </a:t>
            </a:r>
          </a:p>
          <a:p>
            <a:pPr marL="340894" indent="-340894" defTabSz="824813">
              <a:buSzPct val="100000"/>
              <a:buChar char="•"/>
              <a:defRPr sz="3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Teaching others what you have learnt</a:t>
            </a:r>
          </a:p>
        </p:txBody>
      </p:sp>
      <p:sp>
        <p:nvSpPr>
          <p:cNvPr id="120" name="Taking notes from the text book…"/>
          <p:cNvSpPr txBox="1"/>
          <p:nvPr/>
        </p:nvSpPr>
        <p:spPr>
          <a:xfrm>
            <a:off x="9138646" y="9537988"/>
            <a:ext cx="6212760" cy="255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7069" tIns="37069" rIns="37069" bIns="37069" anchor="ctr">
            <a:spAutoFit/>
          </a:bodyPr>
          <a:lstStyle/>
          <a:p>
            <a:pPr marL="340894" indent="-340894" defTabSz="824813">
              <a:buSzPct val="100000"/>
              <a:buChar char="•"/>
              <a:defRPr sz="3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Taking notes from the text book</a:t>
            </a:r>
          </a:p>
          <a:p>
            <a:pPr marL="340894" indent="-340894" defTabSz="824813">
              <a:buSzPct val="100000"/>
              <a:buChar char="•"/>
              <a:defRPr sz="3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Rewriting your notes</a:t>
            </a:r>
          </a:p>
          <a:p>
            <a:pPr marL="340894" indent="-340894" defTabSz="824813">
              <a:buSzPct val="100000"/>
              <a:buChar char="•"/>
              <a:defRPr sz="3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Condensing your notes</a:t>
            </a:r>
          </a:p>
          <a:p>
            <a:pPr marL="340894" indent="-340894" defTabSz="824813">
              <a:buSzPct val="100000"/>
              <a:buChar char="•"/>
              <a:defRPr sz="3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Highlighting your notes/textbook</a:t>
            </a:r>
          </a:p>
          <a:p>
            <a:pPr marL="340894" indent="-340894" defTabSz="824813">
              <a:buSzPct val="100000"/>
              <a:buChar char="•"/>
              <a:defRPr sz="3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Reading your text book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10 minutes to answer the question.…"/>
          <p:cNvSpPr txBox="1"/>
          <p:nvPr/>
        </p:nvSpPr>
        <p:spPr>
          <a:xfrm>
            <a:off x="136062" y="2367749"/>
            <a:ext cx="12264232" cy="1009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7069" tIns="37069" rIns="37069" bIns="37069">
            <a:spAutoFit/>
          </a:bodyPr>
          <a:lstStyle/>
          <a:p>
            <a:pPr lvl="1" marL="225072" indent="-174272" defTabSz="797010">
              <a:spcBef>
                <a:spcPts val="1300"/>
              </a:spcBef>
              <a:buSzPct val="100000"/>
              <a:buChar char="•"/>
              <a:defRPr sz="29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 You are not revising if you are not practicing essay questions</a:t>
            </a:r>
          </a:p>
          <a:p>
            <a:pPr lvl="1" marL="225072" indent="-174272" defTabSz="797010">
              <a:spcBef>
                <a:spcPts val="1300"/>
              </a:spcBef>
              <a:buSzPct val="100000"/>
              <a:buChar char="•"/>
              <a:defRPr sz="29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 The more you engage in low level or only medium intensity activities the less prepared you are for your exam</a:t>
            </a:r>
          </a:p>
          <a:p>
            <a:pPr lvl="1" marL="225072" indent="-174272" defTabSz="797010">
              <a:spcBef>
                <a:spcPts val="1300"/>
              </a:spcBef>
              <a:buSzPct val="100000"/>
              <a:buChar char="•"/>
              <a:defRPr sz="29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 You have to change the way you revise</a:t>
            </a:r>
          </a:p>
          <a:p>
            <a:pPr lvl="1" marL="225072" indent="-174272" defTabSz="797010">
              <a:spcBef>
                <a:spcPts val="1300"/>
              </a:spcBef>
              <a:buSzPct val="100000"/>
              <a:buChar char="•"/>
              <a:defRPr sz="29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 But sir! What if I do not have enough knowledge? </a:t>
            </a:r>
          </a:p>
          <a:p>
            <a:pPr lvl="1" marL="225072" indent="-174272" defTabSz="797010">
              <a:spcBef>
                <a:spcPts val="1300"/>
              </a:spcBef>
              <a:buSzPct val="100000"/>
              <a:buChar char="•"/>
              <a:defRPr sz="29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 Your essay writing is ‘targeting’ your revision. </a:t>
            </a:r>
          </a:p>
          <a:p>
            <a:pPr lvl="1" marL="225072" indent="-174272" defTabSz="797010">
              <a:spcBef>
                <a:spcPts val="1300"/>
              </a:spcBef>
              <a:buSzPct val="100000"/>
              <a:buChar char="•"/>
              <a:defRPr sz="29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 By focusing on an essay you are ‘taking notes’ paragraph by paragraph. </a:t>
            </a:r>
          </a:p>
          <a:p>
            <a:pPr lvl="1" marL="225072" indent="-174272" defTabSz="797010">
              <a:spcBef>
                <a:spcPts val="1300"/>
              </a:spcBef>
              <a:buSzPct val="100000"/>
              <a:buChar char="•"/>
              <a:defRPr sz="29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 Your notes are your essays </a:t>
            </a:r>
          </a:p>
          <a:p>
            <a:pPr lvl="1" marL="225072" indent="-174272" defTabSz="797010">
              <a:spcBef>
                <a:spcPts val="1300"/>
              </a:spcBef>
              <a:buSzPct val="100000"/>
              <a:buChar char="•"/>
              <a:defRPr sz="29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 Don’t delay in writing essays because you think you haven’t read enough of the text book - use the text book to help you with knowledge, analysis and examples when actively writing essays</a:t>
            </a:r>
          </a:p>
          <a:p>
            <a:pPr lvl="1" marL="225072" indent="-174272" defTabSz="797010">
              <a:spcBef>
                <a:spcPts val="1300"/>
              </a:spcBef>
              <a:buSzPct val="100000"/>
              <a:buChar char="•"/>
              <a:defRPr sz="29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 Give yourself 3 hours, for example, for politics essay writing - smaller more intense sessions are more productive than longer sessions.  </a:t>
            </a:r>
          </a:p>
          <a:p>
            <a:pPr lvl="1" marL="225072" indent="-174272" defTabSz="797010">
              <a:spcBef>
                <a:spcPts val="1300"/>
              </a:spcBef>
              <a:buSzPct val="100000"/>
              <a:buChar char="•"/>
              <a:defRPr sz="29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 You should be timetabling each day (example to come) by specifying essays you will be working on, not general topics </a:t>
            </a:r>
          </a:p>
          <a:p>
            <a:pPr lvl="1" marL="225072" indent="-174272" defTabSz="797010">
              <a:spcBef>
                <a:spcPts val="1300"/>
              </a:spcBef>
              <a:buSzPct val="100000"/>
              <a:buChar char="•"/>
              <a:defRPr sz="29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 Tackle the most challenging essays and produce detailed plans of those essays you cannot write (an example later)</a:t>
            </a:r>
          </a:p>
          <a:p>
            <a:pPr lvl="1" marL="225072" indent="-174272" defTabSz="797010">
              <a:spcBef>
                <a:spcPts val="1300"/>
              </a:spcBef>
              <a:buSzPct val="100000"/>
              <a:buChar char="•"/>
              <a:defRPr sz="29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 Before your exams you should have a folder full of essays and detailed plans that you use from which to revise</a:t>
            </a:r>
          </a:p>
        </p:txBody>
      </p:sp>
      <p:pic>
        <p:nvPicPr>
          <p:cNvPr id="123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7169" t="0" r="18814" b="0"/>
          <a:stretch>
            <a:fillRect/>
          </a:stretch>
        </p:blipFill>
        <p:spPr>
          <a:xfrm>
            <a:off x="12798200" y="-2424123"/>
            <a:ext cx="12264406" cy="18564286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he unit 2 exam…"/>
          <p:cNvSpPr txBox="1"/>
          <p:nvPr>
            <p:ph type="title" idx="4294967295"/>
          </p:nvPr>
        </p:nvSpPr>
        <p:spPr>
          <a:xfrm>
            <a:off x="121321" y="-392206"/>
            <a:ext cx="11367019" cy="2448078"/>
          </a:xfrm>
          <a:prstGeom prst="rect">
            <a:avLst/>
          </a:prstGeom>
        </p:spPr>
        <p:txBody>
          <a:bodyPr/>
          <a:lstStyle/>
          <a:p>
            <a:pPr lvl="2" indent="457200">
              <a:defRPr b="1" sz="5200">
                <a:solidFill>
                  <a:srgbClr val="163E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So…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056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How to Revise.png" descr="How to Revis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04195" y="0"/>
            <a:ext cx="9695899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he same as unit 1…"/>
          <p:cNvSpPr txBox="1"/>
          <p:nvPr/>
        </p:nvSpPr>
        <p:spPr>
          <a:xfrm>
            <a:off x="98233" y="2511891"/>
            <a:ext cx="11966662" cy="1058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7069" tIns="37069" rIns="37069" bIns="37069">
            <a:spAutoFit/>
          </a:bodyPr>
          <a:lstStyle/>
          <a:p>
            <a:pPr lvl="1" marL="225072" indent="-174272" defTabSz="797010">
              <a:spcBef>
                <a:spcPts val="1300"/>
              </a:spcBef>
              <a:buSzPct val="100000"/>
              <a:buChar char="•"/>
              <a:defRPr sz="29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 At this stage you should be maximising your days to write essays</a:t>
            </a:r>
          </a:p>
          <a:p>
            <a:pPr lvl="1" marL="225072" indent="-174272" defTabSz="797010">
              <a:spcBef>
                <a:spcPts val="1300"/>
              </a:spcBef>
              <a:buSzPct val="100000"/>
              <a:buChar char="•"/>
              <a:defRPr sz="29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 If you are not on study leave yet and do not find lessons productive then ask to go to the school library </a:t>
            </a:r>
          </a:p>
          <a:p>
            <a:pPr lvl="1" marL="225072" indent="-174272" defTabSz="797010">
              <a:spcBef>
                <a:spcPts val="1300"/>
              </a:spcBef>
              <a:buSzPct val="100000"/>
              <a:buChar char="•"/>
              <a:defRPr sz="29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 Always work in a quiet space, your phone should be away from you </a:t>
            </a:r>
          </a:p>
          <a:p>
            <a:pPr lvl="1" marL="225072" indent="-174272" defTabSz="797010">
              <a:spcBef>
                <a:spcPts val="1300"/>
              </a:spcBef>
              <a:buSzPct val="100000"/>
              <a:buChar char="•"/>
              <a:defRPr sz="29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 Give yourself 2 - 3 hours per day per lesson (2 hours on Uk and 1 hour on ideas) </a:t>
            </a:r>
          </a:p>
          <a:p>
            <a:pPr lvl="1" marL="225072" indent="-174272" defTabSz="797010">
              <a:spcBef>
                <a:spcPts val="1300"/>
              </a:spcBef>
              <a:buSzPct val="100000"/>
              <a:buChar char="•"/>
              <a:defRPr sz="29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 Schedule each challenging essay or essay plan in advance </a:t>
            </a:r>
          </a:p>
          <a:p>
            <a:pPr lvl="1" marL="225072" indent="-174272" defTabSz="797010">
              <a:spcBef>
                <a:spcPts val="1300"/>
              </a:spcBef>
              <a:buSzPct val="100000"/>
              <a:buChar char="•"/>
              <a:defRPr sz="29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 I have provided the majority of potential questions based on the advance information Edexcel                    AQA</a:t>
            </a:r>
          </a:p>
          <a:p>
            <a:pPr defTabSz="797010">
              <a:spcBef>
                <a:spcPts val="1300"/>
              </a:spcBef>
              <a:defRPr sz="29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</a:p>
          <a:p>
            <a:pPr defTabSz="797010">
              <a:spcBef>
                <a:spcPts val="1300"/>
              </a:spcBef>
              <a:defRPr sz="29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</a:p>
          <a:p>
            <a:pPr defTabSz="797010">
              <a:spcBef>
                <a:spcPts val="1300"/>
              </a:spcBef>
              <a:defRPr sz="29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</a:p>
          <a:p>
            <a:pPr marL="290763" indent="-290763" defTabSz="797010">
              <a:spcBef>
                <a:spcPts val="1300"/>
              </a:spcBef>
              <a:buSzPct val="100000"/>
              <a:buChar char="•"/>
              <a:defRPr sz="29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</a:p>
          <a:p>
            <a:pPr marL="290763" indent="-290763" defTabSz="797010">
              <a:spcBef>
                <a:spcPts val="1300"/>
              </a:spcBef>
              <a:buSzPct val="100000"/>
              <a:buChar char="•"/>
              <a:defRPr sz="29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</a:p>
          <a:p>
            <a:pPr marL="290763" indent="-290763" defTabSz="797010">
              <a:spcBef>
                <a:spcPts val="1300"/>
              </a:spcBef>
              <a:buSzPct val="100000"/>
              <a:buChar char="•"/>
              <a:defRPr sz="29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I have also planned (since February) many of these potential questions in my webinars </a:t>
            </a:r>
          </a:p>
          <a:p>
            <a:pPr defTabSz="797010">
              <a:spcBef>
                <a:spcPts val="1300"/>
              </a:spcBef>
              <a:defRPr sz="29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</a:p>
          <a:p>
            <a:pPr defTabSz="797010">
              <a:spcBef>
                <a:spcPts val="1300"/>
              </a:spcBef>
              <a:defRPr sz="29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</a:p>
        </p:txBody>
      </p:sp>
      <p:pic>
        <p:nvPicPr>
          <p:cNvPr id="129" name="iu-126.jpeg" descr="iu-126.jpeg"/>
          <p:cNvPicPr>
            <a:picLocks noChangeAspect="1"/>
          </p:cNvPicPr>
          <p:nvPr/>
        </p:nvPicPr>
        <p:blipFill>
          <a:blip r:embed="rId2">
            <a:extLst/>
          </a:blip>
          <a:srcRect l="47746" t="0" r="8210" b="997"/>
          <a:stretch>
            <a:fillRect/>
          </a:stretch>
        </p:blipFill>
        <p:spPr>
          <a:xfrm>
            <a:off x="12208150" y="-2676610"/>
            <a:ext cx="12854456" cy="19263342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he unit 2 exam…"/>
          <p:cNvSpPr txBox="1"/>
          <p:nvPr>
            <p:ph type="title" idx="4294967295"/>
          </p:nvPr>
        </p:nvSpPr>
        <p:spPr>
          <a:xfrm>
            <a:off x="216497" y="-392206"/>
            <a:ext cx="11367018" cy="2448079"/>
          </a:xfrm>
          <a:prstGeom prst="rect">
            <a:avLst/>
          </a:prstGeom>
        </p:spPr>
        <p:txBody>
          <a:bodyPr/>
          <a:lstStyle/>
          <a:p>
            <a:pPr lvl="2" indent="457200">
              <a:defRPr b="1" sz="5200">
                <a:solidFill>
                  <a:srgbClr val="163E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How do you schedule your      </a:t>
            </a:r>
          </a:p>
          <a:p>
            <a:pPr lvl="2" indent="457200">
              <a:defRPr b="1" sz="5200">
                <a:solidFill>
                  <a:srgbClr val="163E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revision? </a:t>
            </a:r>
          </a:p>
        </p:txBody>
      </p:sp>
      <p:pic>
        <p:nvPicPr>
          <p:cNvPr id="131" name="Screenshot 2022-05-03 at 14.01.54.png" descr="Screenshot 2022-05-03 at 14.01.5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6100" y="7214894"/>
            <a:ext cx="2806701" cy="298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Screenshot 2022-05-03 at 14.03.12.png" descr="Screenshot 2022-05-03 at 14.03.1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40650" y="10763925"/>
            <a:ext cx="2565401" cy="3035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Screenshot 2022-05-03 at 14.03.48.png" descr="Screenshot 2022-05-03 at 14.03.4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98863" y="7202194"/>
            <a:ext cx="2565401" cy="3009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How to make a timetable"/>
          <p:cNvSpPr txBox="1"/>
          <p:nvPr>
            <p:ph type="title" idx="4294967295"/>
          </p:nvPr>
        </p:nvSpPr>
        <p:spPr>
          <a:xfrm>
            <a:off x="216497" y="-392206"/>
            <a:ext cx="15423806" cy="2448079"/>
          </a:xfrm>
          <a:prstGeom prst="rect">
            <a:avLst/>
          </a:prstGeom>
        </p:spPr>
        <p:txBody>
          <a:bodyPr/>
          <a:lstStyle/>
          <a:p>
            <a:pPr lvl="2" indent="457200">
              <a:defRPr b="1" sz="5200">
                <a:solidFill>
                  <a:srgbClr val="163E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How to make a timetable </a:t>
            </a:r>
          </a:p>
        </p:txBody>
      </p:sp>
      <p:graphicFrame>
        <p:nvGraphicFramePr>
          <p:cNvPr id="136" name="Table"/>
          <p:cNvGraphicFramePr/>
          <p:nvPr/>
        </p:nvGraphicFramePr>
        <p:xfrm>
          <a:off x="13984653" y="3524537"/>
          <a:ext cx="11597854" cy="962375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2896288"/>
                <a:gridCol w="2896288"/>
                <a:gridCol w="2896288"/>
                <a:gridCol w="2896288"/>
                <a:gridCol w="2896288"/>
                <a:gridCol w="2896288"/>
              </a:tblGrid>
              <a:tr h="1922210">
                <a:tc>
                  <a:txBody>
                    <a:bodyPr/>
                    <a:lstStyle/>
                    <a:p>
                      <a:pPr indent="228600">
                        <a:defRPr sz="3700">
                          <a:latin typeface="Noteworthy Light"/>
                          <a:ea typeface="Noteworthy Light"/>
                          <a:cs typeface="Noteworthy Light"/>
                          <a:sym typeface="Noteworthy Light"/>
                        </a:defRPr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sz="1800"/>
                      </a:pPr>
                      <a:r>
                        <a:rPr sz="3700">
                          <a:latin typeface="Noteworthy Light"/>
                          <a:ea typeface="Noteworthy Light"/>
                          <a:cs typeface="Noteworthy Light"/>
                          <a:sym typeface="Noteworthy Light"/>
                        </a:rPr>
                        <a:t>Monday 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sz="1800"/>
                      </a:pPr>
                      <a:r>
                        <a:rPr sz="3700">
                          <a:latin typeface="Noteworthy Light"/>
                          <a:ea typeface="Noteworthy Light"/>
                          <a:cs typeface="Noteworthy Light"/>
                          <a:sym typeface="Noteworthy Light"/>
                        </a:rPr>
                        <a:t>Tuesday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sz="1800"/>
                      </a:pPr>
                      <a:r>
                        <a:rPr sz="3700">
                          <a:latin typeface="Noteworthy Light"/>
                          <a:ea typeface="Noteworthy Light"/>
                          <a:cs typeface="Noteworthy Light"/>
                          <a:sym typeface="Noteworthy Light"/>
                        </a:rPr>
                        <a:t>Wednesday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sz="1800"/>
                      </a:pPr>
                      <a:r>
                        <a:rPr sz="3700">
                          <a:latin typeface="Noteworthy Light"/>
                          <a:ea typeface="Noteworthy Light"/>
                          <a:cs typeface="Noteworthy Light"/>
                          <a:sym typeface="Noteworthy Light"/>
                        </a:rPr>
                        <a:t>Thursday 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sz="1800"/>
                      </a:pPr>
                      <a:r>
                        <a:rPr sz="3700">
                          <a:latin typeface="Noteworthy Light"/>
                          <a:ea typeface="Noteworthy Light"/>
                          <a:cs typeface="Noteworthy Light"/>
                          <a:sym typeface="Noteworthy Light"/>
                        </a:rPr>
                        <a:t>Friday </a:t>
                      </a:r>
                    </a:p>
                  </a:txBody>
                  <a:tcPr marL="0" marR="0" marT="0" marB="0" anchor="t" anchorCtr="0" horzOverflow="overflow"/>
                </a:tc>
              </a:tr>
              <a:tr h="1922210">
                <a:tc>
                  <a:txBody>
                    <a:bodyPr/>
                    <a:lstStyle/>
                    <a:p>
                      <a:pPr indent="228600">
                        <a:defRPr sz="1800"/>
                      </a:pPr>
                      <a:r>
                        <a:rPr sz="3700">
                          <a:latin typeface="Noteworthy Light"/>
                          <a:ea typeface="Noteworthy Light"/>
                          <a:cs typeface="Noteworthy Light"/>
                          <a:sym typeface="Noteworthy Light"/>
                        </a:rPr>
                        <a:t>10-1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sz="1800"/>
                      </a:pPr>
                      <a:r>
                        <a:rPr sz="3700">
                          <a:latin typeface="Noteworthy Light"/>
                          <a:ea typeface="Noteworthy Light"/>
                          <a:cs typeface="Noteworthy Light"/>
                          <a:sym typeface="Noteworthy Light"/>
                        </a:rPr>
                        <a:t>Politics 
Democracy Rights Essay 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sz="3700">
                          <a:latin typeface="Noteworthy Light"/>
                          <a:ea typeface="Noteworthy Light"/>
                          <a:cs typeface="Noteworthy Light"/>
                          <a:sym typeface="Noteworthy Light"/>
                        </a:defRPr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sz="3700">
                          <a:latin typeface="Noteworthy Light"/>
                          <a:ea typeface="Noteworthy Light"/>
                          <a:cs typeface="Noteworthy Light"/>
                          <a:sym typeface="Noteworthy Light"/>
                        </a:defRPr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sz="3700">
                          <a:latin typeface="Noteworthy Light"/>
                          <a:ea typeface="Noteworthy Light"/>
                          <a:cs typeface="Noteworthy Light"/>
                          <a:sym typeface="Noteworthy Light"/>
                        </a:defRPr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sz="3700">
                          <a:latin typeface="Noteworthy Light"/>
                          <a:ea typeface="Noteworthy Light"/>
                          <a:cs typeface="Noteworthy Light"/>
                          <a:sym typeface="Noteworthy Light"/>
                        </a:defRPr>
                      </a:pPr>
                    </a:p>
                  </a:txBody>
                  <a:tcPr marL="0" marR="0" marT="0" marB="0" anchor="t" anchorCtr="0" horzOverflow="overflow"/>
                </a:tc>
              </a:tr>
              <a:tr h="1922210">
                <a:tc>
                  <a:txBody>
                    <a:bodyPr/>
                    <a:lstStyle/>
                    <a:p>
                      <a:pPr indent="228600">
                        <a:defRPr sz="1800"/>
                      </a:pPr>
                      <a:r>
                        <a:rPr sz="3700">
                          <a:latin typeface="Noteworthy Light"/>
                          <a:ea typeface="Noteworthy Light"/>
                          <a:cs typeface="Noteworthy Light"/>
                          <a:sym typeface="Noteworthy Light"/>
                        </a:rPr>
                        <a:t>2-4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sz="1800"/>
                      </a:pPr>
                      <a:r>
                        <a:rPr sz="3700">
                          <a:latin typeface="Noteworthy Light"/>
                          <a:ea typeface="Noteworthy Light"/>
                          <a:cs typeface="Noteworthy Light"/>
                          <a:sym typeface="Noteworthy Light"/>
                        </a:rPr>
                        <a:t>History 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sz="3700">
                          <a:latin typeface="Noteworthy Light"/>
                          <a:ea typeface="Noteworthy Light"/>
                          <a:cs typeface="Noteworthy Light"/>
                          <a:sym typeface="Noteworthy Light"/>
                        </a:defRPr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sz="3700">
                          <a:latin typeface="Noteworthy Light"/>
                          <a:ea typeface="Noteworthy Light"/>
                          <a:cs typeface="Noteworthy Light"/>
                          <a:sym typeface="Noteworthy Light"/>
                        </a:defRPr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sz="3700">
                          <a:latin typeface="Noteworthy Light"/>
                          <a:ea typeface="Noteworthy Light"/>
                          <a:cs typeface="Noteworthy Light"/>
                          <a:sym typeface="Noteworthy Light"/>
                        </a:defRPr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sz="3700">
                          <a:latin typeface="Noteworthy Light"/>
                          <a:ea typeface="Noteworthy Light"/>
                          <a:cs typeface="Noteworthy Light"/>
                          <a:sym typeface="Noteworthy Light"/>
                        </a:defRPr>
                      </a:pPr>
                    </a:p>
                  </a:txBody>
                  <a:tcPr marL="0" marR="0" marT="0" marB="0" anchor="t" anchorCtr="0" horzOverflow="overflow"/>
                </a:tc>
              </a:tr>
              <a:tr h="1922210">
                <a:tc>
                  <a:txBody>
                    <a:bodyPr/>
                    <a:lstStyle/>
                    <a:p>
                      <a:pPr indent="228600">
                        <a:defRPr sz="1800"/>
                      </a:pPr>
                      <a:r>
                        <a:rPr sz="3700">
                          <a:latin typeface="Noteworthy Light"/>
                          <a:ea typeface="Noteworthy Light"/>
                          <a:cs typeface="Noteworthy Light"/>
                          <a:sym typeface="Noteworthy Light"/>
                        </a:rPr>
                        <a:t>5-8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sz="1800"/>
                      </a:pPr>
                      <a:r>
                        <a:rPr sz="3700">
                          <a:latin typeface="Noteworthy Light"/>
                          <a:ea typeface="Noteworthy Light"/>
                          <a:cs typeface="Noteworthy Light"/>
                          <a:sym typeface="Noteworthy Light"/>
                        </a:rPr>
                        <a:t>English 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sz="3700">
                          <a:latin typeface="Noteworthy Light"/>
                          <a:ea typeface="Noteworthy Light"/>
                          <a:cs typeface="Noteworthy Light"/>
                          <a:sym typeface="Noteworthy Light"/>
                        </a:defRPr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sz="3700">
                          <a:latin typeface="Noteworthy Light"/>
                          <a:ea typeface="Noteworthy Light"/>
                          <a:cs typeface="Noteworthy Light"/>
                          <a:sym typeface="Noteworthy Light"/>
                        </a:defRPr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sz="3700">
                          <a:latin typeface="Noteworthy Light"/>
                          <a:ea typeface="Noteworthy Light"/>
                          <a:cs typeface="Noteworthy Light"/>
                          <a:sym typeface="Noteworthy Light"/>
                        </a:defRPr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sz="3700">
                          <a:latin typeface="Noteworthy Light"/>
                          <a:ea typeface="Noteworthy Light"/>
                          <a:cs typeface="Noteworthy Light"/>
                          <a:sym typeface="Noteworthy Light"/>
                        </a:defRPr>
                      </a:pPr>
                    </a:p>
                  </a:txBody>
                  <a:tcPr marL="0" marR="0" marT="0" marB="0" anchor="t" anchorCtr="0" horzOverflow="overflow"/>
                </a:tc>
              </a:tr>
              <a:tr h="1922210">
                <a:tc>
                  <a:txBody>
                    <a:bodyPr/>
                    <a:lstStyle/>
                    <a:p>
                      <a:pPr indent="228600">
                        <a:defRPr sz="3700">
                          <a:latin typeface="Noteworthy Light"/>
                          <a:ea typeface="Noteworthy Light"/>
                          <a:cs typeface="Noteworthy Light"/>
                          <a:sym typeface="Noteworthy Light"/>
                        </a:defRPr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sz="3700">
                          <a:latin typeface="Noteworthy Light"/>
                          <a:ea typeface="Noteworthy Light"/>
                          <a:cs typeface="Noteworthy Light"/>
                          <a:sym typeface="Noteworthy Light"/>
                        </a:defRPr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sz="3700">
                          <a:latin typeface="Noteworthy Light"/>
                          <a:ea typeface="Noteworthy Light"/>
                          <a:cs typeface="Noteworthy Light"/>
                          <a:sym typeface="Noteworthy Light"/>
                        </a:defRPr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sz="3700">
                          <a:latin typeface="Noteworthy Light"/>
                          <a:ea typeface="Noteworthy Light"/>
                          <a:cs typeface="Noteworthy Light"/>
                          <a:sym typeface="Noteworthy Light"/>
                        </a:defRPr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sz="3700">
                          <a:latin typeface="Noteworthy Light"/>
                          <a:ea typeface="Noteworthy Light"/>
                          <a:cs typeface="Noteworthy Light"/>
                          <a:sym typeface="Noteworthy Light"/>
                        </a:defRPr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indent="228600">
                        <a:defRPr sz="3700">
                          <a:latin typeface="Noteworthy Light"/>
                          <a:ea typeface="Noteworthy Light"/>
                          <a:cs typeface="Noteworthy Light"/>
                          <a:sym typeface="Noteworthy Light"/>
                        </a:defRPr>
                      </a:pPr>
                    </a:p>
                  </a:txBody>
                  <a:tcPr marL="0" marR="0" marT="0" marB="0" anchor="t" anchorCtr="0" horzOverflow="overflow"/>
                </a:tc>
              </a:tr>
            </a:tbl>
          </a:graphicData>
        </a:graphic>
      </p:graphicFrame>
      <p:sp>
        <p:nvSpPr>
          <p:cNvPr id="137" name="Only dedicate a maximum of 3 hours per subject…">
            <a:hlinkClick r:id="" invalidUrl="" action="ppaction://hlinkshowjump?jump=nextslide" tgtFrame="" tooltip="" history="1" highlightClick="0" endSnd="0"/>
          </p:cNvPr>
          <p:cNvSpPr txBox="1"/>
          <p:nvPr/>
        </p:nvSpPr>
        <p:spPr>
          <a:xfrm>
            <a:off x="478723" y="5576569"/>
            <a:ext cx="13192574" cy="5585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7069" tIns="37069" rIns="37069" bIns="37069" anchor="b">
            <a:normAutofit fontScale="100000" lnSpcReduction="0"/>
          </a:bodyPr>
          <a:lstStyle/>
          <a:p>
            <a:pPr lvl="2" indent="457200" defTabSz="797010">
              <a:defRPr b="1" sz="4300">
                <a:solidFill>
                  <a:srgbClr val="163E40"/>
                </a:solidFill>
              </a:defRPr>
            </a:pPr>
            <a:r>
              <a:t>Only dedicate a maximum of 3 hours per subject</a:t>
            </a:r>
          </a:p>
          <a:p>
            <a:pPr lvl="2" indent="457200" defTabSz="797010">
              <a:defRPr b="1" sz="4300">
                <a:solidFill>
                  <a:srgbClr val="163E40"/>
                </a:solidFill>
              </a:defRPr>
            </a:pPr>
          </a:p>
          <a:p>
            <a:pPr lvl="2" indent="457200" defTabSz="797010">
              <a:defRPr b="1" sz="4300">
                <a:solidFill>
                  <a:srgbClr val="163E40"/>
                </a:solidFill>
              </a:defRPr>
            </a:pPr>
            <a:r>
              <a:t>Try to make sure you specify in advance what</a:t>
            </a:r>
          </a:p>
          <a:p>
            <a:pPr lvl="2" indent="457200" defTabSz="797010">
              <a:defRPr b="1" sz="4300">
                <a:solidFill>
                  <a:srgbClr val="163E40"/>
                </a:solidFill>
              </a:defRPr>
            </a:pPr>
            <a:r>
              <a:t>essay you will be working on </a:t>
            </a:r>
          </a:p>
          <a:p>
            <a:pPr lvl="2" indent="457200" defTabSz="797010">
              <a:defRPr b="1" sz="4300">
                <a:solidFill>
                  <a:srgbClr val="163E40"/>
                </a:solidFill>
              </a:defRPr>
            </a:pPr>
          </a:p>
          <a:p>
            <a:pPr lvl="2" indent="457200" defTabSz="797010">
              <a:defRPr b="1" sz="4300">
                <a:solidFill>
                  <a:srgbClr val="163E40"/>
                </a:solidFill>
              </a:defRPr>
            </a:pPr>
            <a:r>
              <a:t>Keep all distractions away</a:t>
            </a:r>
          </a:p>
          <a:p>
            <a:pPr lvl="2" indent="457200" defTabSz="797010">
              <a:defRPr b="1" sz="4300">
                <a:solidFill>
                  <a:srgbClr val="163E40"/>
                </a:solidFill>
              </a:defRPr>
            </a:pPr>
          </a:p>
          <a:p>
            <a:pPr lvl="2" indent="457200" defTabSz="797010">
              <a:defRPr b="1" sz="4300">
                <a:solidFill>
                  <a:srgbClr val="163E40"/>
                </a:solidFill>
              </a:defRPr>
            </a:pPr>
            <a:r>
              <a:t>Use your one hour break in between to relax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warp dir="in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37069" tIns="37069" rIns="37069" bIns="37069" numCol="1" spcCol="38100" rtlCol="0" anchor="ctr" upright="0">
        <a:spAutoFit/>
      </a:bodyPr>
      <a:lstStyle>
        <a:defPPr marL="0" marR="0" indent="0" algn="l" defTabSz="33363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7069" tIns="37069" rIns="37069" bIns="37069" numCol="1" spcCol="38100" rtlCol="0" anchor="ctr" upright="0">
        <a:spAutoFit/>
      </a:bodyPr>
      <a:lstStyle>
        <a:defPPr marL="0" marR="0" indent="0" algn="l" defTabSz="33363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dernPortfolio">
  <a:themeElements>
    <a:clrScheme name="ModernPortfoli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37069" tIns="37069" rIns="37069" bIns="37069" numCol="1" spcCol="38100" rtlCol="0" anchor="ctr" upright="0">
        <a:spAutoFit/>
      </a:bodyPr>
      <a:lstStyle>
        <a:defPPr marL="0" marR="0" indent="0" algn="l" defTabSz="33363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7069" tIns="37069" rIns="37069" bIns="37069" numCol="1" spcCol="38100" rtlCol="0" anchor="ctr" upright="0">
        <a:spAutoFit/>
      </a:bodyPr>
      <a:lstStyle>
        <a:defPPr marL="0" marR="0" indent="0" algn="l" defTabSz="33363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